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7.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sldIdLst>
    <p:sldId id="287" r:id="rId5"/>
    <p:sldId id="256" r:id="rId6"/>
    <p:sldId id="338" r:id="rId7"/>
    <p:sldId id="257" r:id="rId8"/>
    <p:sldId id="258" r:id="rId9"/>
    <p:sldId id="259" r:id="rId10"/>
    <p:sldId id="261" r:id="rId11"/>
    <p:sldId id="266" r:id="rId12"/>
    <p:sldId id="268" r:id="rId13"/>
    <p:sldId id="269" r:id="rId14"/>
    <p:sldId id="270" r:id="rId15"/>
    <p:sldId id="273" r:id="rId16"/>
    <p:sldId id="272" r:id="rId17"/>
    <p:sldId id="271" r:id="rId18"/>
    <p:sldId id="274" r:id="rId19"/>
    <p:sldId id="275" r:id="rId20"/>
    <p:sldId id="276" r:id="rId21"/>
    <p:sldId id="262" r:id="rId22"/>
    <p:sldId id="263" r:id="rId23"/>
    <p:sldId id="264" r:id="rId24"/>
    <p:sldId id="267"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4A5E50-552E-4659-AA58-76FF90DDCFEC}" v="2444" dt="2020-03-16T16:39:13.4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0267" autoAdjust="0"/>
  </p:normalViewPr>
  <p:slideViewPr>
    <p:cSldViewPr snapToGrid="0">
      <p:cViewPr varScale="1">
        <p:scale>
          <a:sx n="81" d="100"/>
          <a:sy n="81" d="100"/>
        </p:scale>
        <p:origin x="1692" y="8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e Bahena" userId="59466589-c9a3-4efe-81f7-02eb343d15af" providerId="ADAL" clId="{624A5E50-552E-4659-AA58-76FF90DDCFEC}"/>
    <pc:docChg chg="undo custSel addSld delSld modSld modMainMaster">
      <pc:chgData name="Nicole Bahena" userId="59466589-c9a3-4efe-81f7-02eb343d15af" providerId="ADAL" clId="{624A5E50-552E-4659-AA58-76FF90DDCFEC}" dt="2020-03-16T16:40:32.564" v="6484" actId="14100"/>
      <pc:docMkLst>
        <pc:docMk/>
      </pc:docMkLst>
      <pc:sldChg chg="addSp delSp modNotesTx">
        <pc:chgData name="Nicole Bahena" userId="59466589-c9a3-4efe-81f7-02eb343d15af" providerId="ADAL" clId="{624A5E50-552E-4659-AA58-76FF90DDCFEC}" dt="2020-03-16T16:32:20.707" v="6444"/>
        <pc:sldMkLst>
          <pc:docMk/>
          <pc:sldMk cId="2345328684" sldId="256"/>
        </pc:sldMkLst>
        <pc:spChg chg="add del">
          <ac:chgData name="Nicole Bahena" userId="59466589-c9a3-4efe-81f7-02eb343d15af" providerId="ADAL" clId="{624A5E50-552E-4659-AA58-76FF90DDCFEC}" dt="2020-03-16T16:32:16.316" v="6440"/>
          <ac:spMkLst>
            <pc:docMk/>
            <pc:sldMk cId="2345328684" sldId="256"/>
            <ac:spMk id="4" creationId="{52634EAA-17A1-453B-988B-9657E05D7ABB}"/>
          </ac:spMkLst>
        </pc:spChg>
        <pc:spChg chg="add del">
          <ac:chgData name="Nicole Bahena" userId="59466589-c9a3-4efe-81f7-02eb343d15af" providerId="ADAL" clId="{624A5E50-552E-4659-AA58-76FF90DDCFEC}" dt="2020-03-16T16:32:19.098" v="6442"/>
          <ac:spMkLst>
            <pc:docMk/>
            <pc:sldMk cId="2345328684" sldId="256"/>
            <ac:spMk id="5" creationId="{4EA58061-D8B8-491F-8C91-064140025CD5}"/>
          </ac:spMkLst>
        </pc:spChg>
        <pc:spChg chg="add del">
          <ac:chgData name="Nicole Bahena" userId="59466589-c9a3-4efe-81f7-02eb343d15af" providerId="ADAL" clId="{624A5E50-552E-4659-AA58-76FF90DDCFEC}" dt="2020-03-16T16:32:20.707" v="6444"/>
          <ac:spMkLst>
            <pc:docMk/>
            <pc:sldMk cId="2345328684" sldId="256"/>
            <ac:spMk id="6" creationId="{3DCA4DB7-8C7F-4476-9124-D7671763996B}"/>
          </ac:spMkLst>
        </pc:spChg>
      </pc:sldChg>
      <pc:sldChg chg="addSp delSp modSp modNotesTx">
        <pc:chgData name="Nicole Bahena" userId="59466589-c9a3-4efe-81f7-02eb343d15af" providerId="ADAL" clId="{624A5E50-552E-4659-AA58-76FF90DDCFEC}" dt="2020-03-16T10:16:05.351" v="2746" actId="20577"/>
        <pc:sldMkLst>
          <pc:docMk/>
          <pc:sldMk cId="2028606393" sldId="257"/>
        </pc:sldMkLst>
        <pc:graphicFrameChg chg="mod">
          <ac:chgData name="Nicole Bahena" userId="59466589-c9a3-4efe-81f7-02eb343d15af" providerId="ADAL" clId="{624A5E50-552E-4659-AA58-76FF90DDCFEC}" dt="2020-03-16T10:09:23.302" v="1012" actId="20577"/>
          <ac:graphicFrameMkLst>
            <pc:docMk/>
            <pc:sldMk cId="2028606393" sldId="257"/>
            <ac:graphicFrameMk id="4" creationId="{287D18A9-255D-4C46-91B9-F1108CD5D3D7}"/>
          </ac:graphicFrameMkLst>
        </pc:graphicFrameChg>
        <pc:graphicFrameChg chg="add del mod">
          <ac:chgData name="Nicole Bahena" userId="59466589-c9a3-4efe-81f7-02eb343d15af" providerId="ADAL" clId="{624A5E50-552E-4659-AA58-76FF90DDCFEC}" dt="2020-03-16T10:09:03.995" v="1003" actId="478"/>
          <ac:graphicFrameMkLst>
            <pc:docMk/>
            <pc:sldMk cId="2028606393" sldId="257"/>
            <ac:graphicFrameMk id="5" creationId="{10D4A8E3-CBAB-4570-8EE3-06BA79C5FB60}"/>
          </ac:graphicFrameMkLst>
        </pc:graphicFrameChg>
      </pc:sldChg>
      <pc:sldChg chg="addSp delSp modSp modNotesTx">
        <pc:chgData name="Nicole Bahena" userId="59466589-c9a3-4efe-81f7-02eb343d15af" providerId="ADAL" clId="{624A5E50-552E-4659-AA58-76FF90DDCFEC}" dt="2020-03-16T10:26:35.618" v="4407" actId="20577"/>
        <pc:sldMkLst>
          <pc:docMk/>
          <pc:sldMk cId="809149531" sldId="259"/>
        </pc:sldMkLst>
        <pc:spChg chg="mod">
          <ac:chgData name="Nicole Bahena" userId="59466589-c9a3-4efe-81f7-02eb343d15af" providerId="ADAL" clId="{624A5E50-552E-4659-AA58-76FF90DDCFEC}" dt="2020-03-16T10:25:03.559" v="4021" actId="20577"/>
          <ac:spMkLst>
            <pc:docMk/>
            <pc:sldMk cId="809149531" sldId="259"/>
            <ac:spMk id="2" creationId="{9CDCD8C5-93E5-4450-A4A4-FCA88F9897F3}"/>
          </ac:spMkLst>
        </pc:spChg>
        <pc:spChg chg="del">
          <ac:chgData name="Nicole Bahena" userId="59466589-c9a3-4efe-81f7-02eb343d15af" providerId="ADAL" clId="{624A5E50-552E-4659-AA58-76FF90DDCFEC}" dt="2020-03-16T02:36:18.156" v="354" actId="1032"/>
          <ac:spMkLst>
            <pc:docMk/>
            <pc:sldMk cId="809149531" sldId="259"/>
            <ac:spMk id="3" creationId="{2044AA5A-EE54-432B-A58F-AB8C6E14AFB8}"/>
          </ac:spMkLst>
        </pc:spChg>
        <pc:graphicFrameChg chg="add mod">
          <ac:chgData name="Nicole Bahena" userId="59466589-c9a3-4efe-81f7-02eb343d15af" providerId="ADAL" clId="{624A5E50-552E-4659-AA58-76FF90DDCFEC}" dt="2020-03-16T10:25:11.813" v="4023" actId="14100"/>
          <ac:graphicFrameMkLst>
            <pc:docMk/>
            <pc:sldMk cId="809149531" sldId="259"/>
            <ac:graphicFrameMk id="4" creationId="{05812FA4-B3C8-48B1-B613-00FDBF425A42}"/>
          </ac:graphicFrameMkLst>
        </pc:graphicFrameChg>
      </pc:sldChg>
      <pc:sldChg chg="del">
        <pc:chgData name="Nicole Bahena" userId="59466589-c9a3-4efe-81f7-02eb343d15af" providerId="ADAL" clId="{624A5E50-552E-4659-AA58-76FF90DDCFEC}" dt="2020-03-16T10:26:38.172" v="4408" actId="47"/>
        <pc:sldMkLst>
          <pc:docMk/>
          <pc:sldMk cId="2721045272" sldId="260"/>
        </pc:sldMkLst>
      </pc:sldChg>
      <pc:sldChg chg="modNotesTx">
        <pc:chgData name="Nicole Bahena" userId="59466589-c9a3-4efe-81f7-02eb343d15af" providerId="ADAL" clId="{624A5E50-552E-4659-AA58-76FF90DDCFEC}" dt="2020-03-16T10:27:16.379" v="4643" actId="20577"/>
        <pc:sldMkLst>
          <pc:docMk/>
          <pc:sldMk cId="804227976" sldId="261"/>
        </pc:sldMkLst>
      </pc:sldChg>
      <pc:sldChg chg="addSp delSp modSp add">
        <pc:chgData name="Nicole Bahena" userId="59466589-c9a3-4efe-81f7-02eb343d15af" providerId="ADAL" clId="{624A5E50-552E-4659-AA58-76FF90DDCFEC}" dt="2020-03-16T10:30:16.512" v="4816" actId="13782"/>
        <pc:sldMkLst>
          <pc:docMk/>
          <pc:sldMk cId="2367606465" sldId="264"/>
        </pc:sldMkLst>
        <pc:spChg chg="mod">
          <ac:chgData name="Nicole Bahena" userId="59466589-c9a3-4efe-81f7-02eb343d15af" providerId="ADAL" clId="{624A5E50-552E-4659-AA58-76FF90DDCFEC}" dt="2020-03-16T02:34:42.176" v="286" actId="20577"/>
          <ac:spMkLst>
            <pc:docMk/>
            <pc:sldMk cId="2367606465" sldId="264"/>
            <ac:spMk id="2" creationId="{20E297F2-B3C8-4EBE-A9F3-A13B86B2D9FE}"/>
          </ac:spMkLst>
        </pc:spChg>
        <pc:spChg chg="del mod">
          <ac:chgData name="Nicole Bahena" userId="59466589-c9a3-4efe-81f7-02eb343d15af" providerId="ADAL" clId="{624A5E50-552E-4659-AA58-76FF90DDCFEC}" dt="2020-03-16T10:30:03.400" v="4812" actId="1032"/>
          <ac:spMkLst>
            <pc:docMk/>
            <pc:sldMk cId="2367606465" sldId="264"/>
            <ac:spMk id="3" creationId="{4FE9B90D-6BA6-4C07-9990-97D6EA75493D}"/>
          </ac:spMkLst>
        </pc:spChg>
        <pc:graphicFrameChg chg="add mod">
          <ac:chgData name="Nicole Bahena" userId="59466589-c9a3-4efe-81f7-02eb343d15af" providerId="ADAL" clId="{624A5E50-552E-4659-AA58-76FF90DDCFEC}" dt="2020-03-16T10:30:16.512" v="4816" actId="13782"/>
          <ac:graphicFrameMkLst>
            <pc:docMk/>
            <pc:sldMk cId="2367606465" sldId="264"/>
            <ac:graphicFrameMk id="4" creationId="{30D695DB-D321-436F-BFD3-3639E12FE2A3}"/>
          </ac:graphicFrameMkLst>
        </pc:graphicFrameChg>
      </pc:sldChg>
      <pc:sldChg chg="addSp delSp modSp add del">
        <pc:chgData name="Nicole Bahena" userId="59466589-c9a3-4efe-81f7-02eb343d15af" providerId="ADAL" clId="{624A5E50-552E-4659-AA58-76FF90DDCFEC}" dt="2020-03-16T10:29:51.225" v="4810" actId="47"/>
        <pc:sldMkLst>
          <pc:docMk/>
          <pc:sldMk cId="1476172473" sldId="265"/>
        </pc:sldMkLst>
        <pc:spChg chg="mod">
          <ac:chgData name="Nicole Bahena" userId="59466589-c9a3-4efe-81f7-02eb343d15af" providerId="ADAL" clId="{624A5E50-552E-4659-AA58-76FF90DDCFEC}" dt="2020-03-16T02:34:49.980" v="308" actId="20577"/>
          <ac:spMkLst>
            <pc:docMk/>
            <pc:sldMk cId="1476172473" sldId="265"/>
            <ac:spMk id="2" creationId="{DAEAB611-B847-4F76-8691-EB8D1C1CE4AB}"/>
          </ac:spMkLst>
        </pc:spChg>
        <pc:spChg chg="mod">
          <ac:chgData name="Nicole Bahena" userId="59466589-c9a3-4efe-81f7-02eb343d15af" providerId="ADAL" clId="{624A5E50-552E-4659-AA58-76FF90DDCFEC}" dt="2020-03-16T10:29:03.157" v="4748" actId="27636"/>
          <ac:spMkLst>
            <pc:docMk/>
            <pc:sldMk cId="1476172473" sldId="265"/>
            <ac:spMk id="3" creationId="{15669B65-BCA9-4A27-BD5E-D69BD5CE1661}"/>
          </ac:spMkLst>
        </pc:spChg>
        <pc:picChg chg="add del">
          <ac:chgData name="Nicole Bahena" userId="59466589-c9a3-4efe-81f7-02eb343d15af" providerId="ADAL" clId="{624A5E50-552E-4659-AA58-76FF90DDCFEC}" dt="2020-03-16T10:01:56.893" v="996" actId="21"/>
          <ac:picMkLst>
            <pc:docMk/>
            <pc:sldMk cId="1476172473" sldId="265"/>
            <ac:picMk id="4" creationId="{37BD4C18-A8B4-4C1B-A9C0-6F2128FB4CFB}"/>
          </ac:picMkLst>
        </pc:picChg>
      </pc:sldChg>
      <pc:sldChg chg="modSp add">
        <pc:chgData name="Nicole Bahena" userId="59466589-c9a3-4efe-81f7-02eb343d15af" providerId="ADAL" clId="{624A5E50-552E-4659-AA58-76FF90DDCFEC}" dt="2020-03-16T16:36:14.872" v="6457" actId="20577"/>
        <pc:sldMkLst>
          <pc:docMk/>
          <pc:sldMk cId="1855057735" sldId="266"/>
        </pc:sldMkLst>
        <pc:spChg chg="mod">
          <ac:chgData name="Nicole Bahena" userId="59466589-c9a3-4efe-81f7-02eb343d15af" providerId="ADAL" clId="{624A5E50-552E-4659-AA58-76FF90DDCFEC}" dt="2020-03-16T10:27:36.084" v="4645"/>
          <ac:spMkLst>
            <pc:docMk/>
            <pc:sldMk cId="1855057735" sldId="266"/>
            <ac:spMk id="2" creationId="{4DF51E8C-2FA3-4AE4-87DE-251C54D04FCE}"/>
          </ac:spMkLst>
        </pc:spChg>
        <pc:spChg chg="mod">
          <ac:chgData name="Nicole Bahena" userId="59466589-c9a3-4efe-81f7-02eb343d15af" providerId="ADAL" clId="{624A5E50-552E-4659-AA58-76FF90DDCFEC}" dt="2020-03-16T16:36:14.872" v="6457" actId="20577"/>
          <ac:spMkLst>
            <pc:docMk/>
            <pc:sldMk cId="1855057735" sldId="266"/>
            <ac:spMk id="3" creationId="{098978C3-6E29-4E4C-B951-86991952208C}"/>
          </ac:spMkLst>
        </pc:spChg>
      </pc:sldChg>
      <pc:sldChg chg="addSp delSp modSp add">
        <pc:chgData name="Nicole Bahena" userId="59466589-c9a3-4efe-81f7-02eb343d15af" providerId="ADAL" clId="{624A5E50-552E-4659-AA58-76FF90DDCFEC}" dt="2020-03-16T16:37:14.495" v="6459" actId="14100"/>
        <pc:sldMkLst>
          <pc:docMk/>
          <pc:sldMk cId="3908818926" sldId="267"/>
        </pc:sldMkLst>
        <pc:spChg chg="del mod">
          <ac:chgData name="Nicole Bahena" userId="59466589-c9a3-4efe-81f7-02eb343d15af" providerId="ADAL" clId="{624A5E50-552E-4659-AA58-76FF90DDCFEC}" dt="2020-03-16T10:28:28.468" v="4689" actId="1032"/>
          <ac:spMkLst>
            <pc:docMk/>
            <pc:sldMk cId="3908818926" sldId="267"/>
            <ac:spMk id="3" creationId="{15669B65-BCA9-4A27-BD5E-D69BD5CE1661}"/>
          </ac:spMkLst>
        </pc:spChg>
        <pc:graphicFrameChg chg="add mod">
          <ac:chgData name="Nicole Bahena" userId="59466589-c9a3-4efe-81f7-02eb343d15af" providerId="ADAL" clId="{624A5E50-552E-4659-AA58-76FF90DDCFEC}" dt="2020-03-16T16:37:14.495" v="6459" actId="14100"/>
          <ac:graphicFrameMkLst>
            <pc:docMk/>
            <pc:sldMk cId="3908818926" sldId="267"/>
            <ac:graphicFrameMk id="4" creationId="{745D81AB-CEFF-4A85-B6B2-05D29BFFF41C}"/>
          </ac:graphicFrameMkLst>
        </pc:graphicFrameChg>
      </pc:sldChg>
      <pc:sldChg chg="modSp add">
        <pc:chgData name="Nicole Bahena" userId="59466589-c9a3-4efe-81f7-02eb343d15af" providerId="ADAL" clId="{624A5E50-552E-4659-AA58-76FF90DDCFEC}" dt="2020-03-16T10:30:41.824" v="4822" actId="20577"/>
        <pc:sldMkLst>
          <pc:docMk/>
          <pc:sldMk cId="3021139285" sldId="268"/>
        </pc:sldMkLst>
        <pc:spChg chg="mod">
          <ac:chgData name="Nicole Bahena" userId="59466589-c9a3-4efe-81f7-02eb343d15af" providerId="ADAL" clId="{624A5E50-552E-4659-AA58-76FF90DDCFEC}" dt="2020-03-16T10:30:31.846" v="4818"/>
          <ac:spMkLst>
            <pc:docMk/>
            <pc:sldMk cId="3021139285" sldId="268"/>
            <ac:spMk id="2" creationId="{36049BFF-1724-4113-821C-5DCFE0BF213D}"/>
          </ac:spMkLst>
        </pc:spChg>
        <pc:spChg chg="mod">
          <ac:chgData name="Nicole Bahena" userId="59466589-c9a3-4efe-81f7-02eb343d15af" providerId="ADAL" clId="{624A5E50-552E-4659-AA58-76FF90DDCFEC}" dt="2020-03-16T10:30:41.824" v="4822" actId="20577"/>
          <ac:spMkLst>
            <pc:docMk/>
            <pc:sldMk cId="3021139285" sldId="268"/>
            <ac:spMk id="3" creationId="{78C5D855-5B2D-42C1-91AE-88B68A188815}"/>
          </ac:spMkLst>
        </pc:spChg>
      </pc:sldChg>
      <pc:sldChg chg="modSp add">
        <pc:chgData name="Nicole Bahena" userId="59466589-c9a3-4efe-81f7-02eb343d15af" providerId="ADAL" clId="{624A5E50-552E-4659-AA58-76FF90DDCFEC}" dt="2020-03-16T10:38:34.554" v="4927" actId="108"/>
        <pc:sldMkLst>
          <pc:docMk/>
          <pc:sldMk cId="730058378" sldId="269"/>
        </pc:sldMkLst>
        <pc:spChg chg="mod">
          <ac:chgData name="Nicole Bahena" userId="59466589-c9a3-4efe-81f7-02eb343d15af" providerId="ADAL" clId="{624A5E50-552E-4659-AA58-76FF90DDCFEC}" dt="2020-03-16T10:38:34.554" v="4927" actId="108"/>
          <ac:spMkLst>
            <pc:docMk/>
            <pc:sldMk cId="730058378" sldId="269"/>
            <ac:spMk id="2" creationId="{480807DA-59F3-41A1-9326-86B20A65FC33}"/>
          </ac:spMkLst>
        </pc:spChg>
        <pc:spChg chg="mod">
          <ac:chgData name="Nicole Bahena" userId="59466589-c9a3-4efe-81f7-02eb343d15af" providerId="ADAL" clId="{624A5E50-552E-4659-AA58-76FF90DDCFEC}" dt="2020-03-16T10:31:56.026" v="4869" actId="15"/>
          <ac:spMkLst>
            <pc:docMk/>
            <pc:sldMk cId="730058378" sldId="269"/>
            <ac:spMk id="3" creationId="{B9E5DA7A-204E-4397-BA9D-A724401576D4}"/>
          </ac:spMkLst>
        </pc:spChg>
      </pc:sldChg>
      <pc:sldChg chg="addSp delSp modSp add">
        <pc:chgData name="Nicole Bahena" userId="59466589-c9a3-4efe-81f7-02eb343d15af" providerId="ADAL" clId="{624A5E50-552E-4659-AA58-76FF90DDCFEC}" dt="2020-03-16T10:57:59.981" v="5408" actId="21"/>
        <pc:sldMkLst>
          <pc:docMk/>
          <pc:sldMk cId="2124800574" sldId="270"/>
        </pc:sldMkLst>
        <pc:spChg chg="mod">
          <ac:chgData name="Nicole Bahena" userId="59466589-c9a3-4efe-81f7-02eb343d15af" providerId="ADAL" clId="{624A5E50-552E-4659-AA58-76FF90DDCFEC}" dt="2020-03-16T10:38:50.040" v="4928" actId="108"/>
          <ac:spMkLst>
            <pc:docMk/>
            <pc:sldMk cId="2124800574" sldId="270"/>
            <ac:spMk id="2" creationId="{EC28C3A1-3C42-48FF-B27A-AC592E3209A7}"/>
          </ac:spMkLst>
        </pc:spChg>
        <pc:spChg chg="add del mod">
          <ac:chgData name="Nicole Bahena" userId="59466589-c9a3-4efe-81f7-02eb343d15af" providerId="ADAL" clId="{624A5E50-552E-4659-AA58-76FF90DDCFEC}" dt="2020-03-16T10:57:53.029" v="5405" actId="478"/>
          <ac:spMkLst>
            <pc:docMk/>
            <pc:sldMk cId="2124800574" sldId="270"/>
            <ac:spMk id="3" creationId="{B28DD433-A89D-4A0C-B464-D67C8EFC1A3F}"/>
          </ac:spMkLst>
        </pc:spChg>
        <pc:spChg chg="add del mod">
          <ac:chgData name="Nicole Bahena" userId="59466589-c9a3-4efe-81f7-02eb343d15af" providerId="ADAL" clId="{624A5E50-552E-4659-AA58-76FF90DDCFEC}" dt="2020-03-16T10:57:53.029" v="5405" actId="478"/>
          <ac:spMkLst>
            <pc:docMk/>
            <pc:sldMk cId="2124800574" sldId="270"/>
            <ac:spMk id="5" creationId="{AD68A81E-597C-482B-9C05-154B221AD28A}"/>
          </ac:spMkLst>
        </pc:spChg>
        <pc:picChg chg="add del mod">
          <ac:chgData name="Nicole Bahena" userId="59466589-c9a3-4efe-81f7-02eb343d15af" providerId="ADAL" clId="{624A5E50-552E-4659-AA58-76FF90DDCFEC}" dt="2020-03-16T10:57:59.981" v="5408" actId="21"/>
          <ac:picMkLst>
            <pc:docMk/>
            <pc:sldMk cId="2124800574" sldId="270"/>
            <ac:picMk id="1026" creationId="{0BAF4AA9-3757-4B14-BB3E-9CA94E106382}"/>
          </ac:picMkLst>
        </pc:picChg>
      </pc:sldChg>
      <pc:sldChg chg="addSp delSp modSp add modNotesTx">
        <pc:chgData name="Nicole Bahena" userId="59466589-c9a3-4efe-81f7-02eb343d15af" providerId="ADAL" clId="{624A5E50-552E-4659-AA58-76FF90DDCFEC}" dt="2020-03-16T14:26:44.951" v="6438" actId="1076"/>
        <pc:sldMkLst>
          <pc:docMk/>
          <pc:sldMk cId="890239776" sldId="271"/>
        </pc:sldMkLst>
        <pc:spChg chg="mod">
          <ac:chgData name="Nicole Bahena" userId="59466589-c9a3-4efe-81f7-02eb343d15af" providerId="ADAL" clId="{624A5E50-552E-4659-AA58-76FF90DDCFEC}" dt="2020-03-16T11:00:02.271" v="5474" actId="20577"/>
          <ac:spMkLst>
            <pc:docMk/>
            <pc:sldMk cId="890239776" sldId="271"/>
            <ac:spMk id="2" creationId="{4C6A8CC8-28EB-4FF9-B2CE-2C753C3F8C62}"/>
          </ac:spMkLst>
        </pc:spChg>
        <pc:spChg chg="del">
          <ac:chgData name="Nicole Bahena" userId="59466589-c9a3-4efe-81f7-02eb343d15af" providerId="ADAL" clId="{624A5E50-552E-4659-AA58-76FF90DDCFEC}" dt="2020-03-16T10:43:11.509" v="4977" actId="1032"/>
          <ac:spMkLst>
            <pc:docMk/>
            <pc:sldMk cId="890239776" sldId="271"/>
            <ac:spMk id="3" creationId="{61275ED2-0AF7-4777-9332-8B641D34237E}"/>
          </ac:spMkLst>
        </pc:spChg>
        <pc:spChg chg="add del mod">
          <ac:chgData name="Nicole Bahena" userId="59466589-c9a3-4efe-81f7-02eb343d15af" providerId="ADAL" clId="{624A5E50-552E-4659-AA58-76FF90DDCFEC}" dt="2020-03-16T10:45:01.269" v="5081" actId="1032"/>
          <ac:spMkLst>
            <pc:docMk/>
            <pc:sldMk cId="890239776" sldId="271"/>
            <ac:spMk id="6" creationId="{8BD3B38D-CBF2-4EFD-9EE4-6B538B3D8A2D}"/>
          </ac:spMkLst>
        </pc:spChg>
        <pc:graphicFrameChg chg="add del mod">
          <ac:chgData name="Nicole Bahena" userId="59466589-c9a3-4efe-81f7-02eb343d15af" providerId="ADAL" clId="{624A5E50-552E-4659-AA58-76FF90DDCFEC}" dt="2020-03-16T10:44:55.959" v="5080" actId="478"/>
          <ac:graphicFrameMkLst>
            <pc:docMk/>
            <pc:sldMk cId="890239776" sldId="271"/>
            <ac:graphicFrameMk id="4" creationId="{91046E5A-AD47-4662-AFCD-084A49D622A3}"/>
          </ac:graphicFrameMkLst>
        </pc:graphicFrameChg>
        <pc:graphicFrameChg chg="add mod">
          <ac:chgData name="Nicole Bahena" userId="59466589-c9a3-4efe-81f7-02eb343d15af" providerId="ADAL" clId="{624A5E50-552E-4659-AA58-76FF90DDCFEC}" dt="2020-03-16T14:26:44.951" v="6438" actId="1076"/>
          <ac:graphicFrameMkLst>
            <pc:docMk/>
            <pc:sldMk cId="890239776" sldId="271"/>
            <ac:graphicFrameMk id="7" creationId="{5F3D8940-317A-44CB-94AC-F15F8E705947}"/>
          </ac:graphicFrameMkLst>
        </pc:graphicFrameChg>
      </pc:sldChg>
      <pc:sldChg chg="addSp delSp modSp add">
        <pc:chgData name="Nicole Bahena" userId="59466589-c9a3-4efe-81f7-02eb343d15af" providerId="ADAL" clId="{624A5E50-552E-4659-AA58-76FF90DDCFEC}" dt="2020-03-16T11:05:17.151" v="5842" actId="113"/>
        <pc:sldMkLst>
          <pc:docMk/>
          <pc:sldMk cId="3482460771" sldId="272"/>
        </pc:sldMkLst>
        <pc:spChg chg="mod">
          <ac:chgData name="Nicole Bahena" userId="59466589-c9a3-4efe-81f7-02eb343d15af" providerId="ADAL" clId="{624A5E50-552E-4659-AA58-76FF90DDCFEC}" dt="2020-03-16T10:52:17.587" v="5377" actId="20577"/>
          <ac:spMkLst>
            <pc:docMk/>
            <pc:sldMk cId="3482460771" sldId="272"/>
            <ac:spMk id="2" creationId="{F1271120-41EF-4B05-8D42-D68455107651}"/>
          </ac:spMkLst>
        </pc:spChg>
        <pc:spChg chg="del mod">
          <ac:chgData name="Nicole Bahena" userId="59466589-c9a3-4efe-81f7-02eb343d15af" providerId="ADAL" clId="{624A5E50-552E-4659-AA58-76FF90DDCFEC}" dt="2020-03-16T10:52:28.616" v="5380" actId="1032"/>
          <ac:spMkLst>
            <pc:docMk/>
            <pc:sldMk cId="3482460771" sldId="272"/>
            <ac:spMk id="3" creationId="{5078492B-D52A-4D32-B37C-6BCFB79A98E6}"/>
          </ac:spMkLst>
        </pc:spChg>
        <pc:graphicFrameChg chg="add mod">
          <ac:chgData name="Nicole Bahena" userId="59466589-c9a3-4efe-81f7-02eb343d15af" providerId="ADAL" clId="{624A5E50-552E-4659-AA58-76FF90DDCFEC}" dt="2020-03-16T11:05:17.151" v="5842" actId="113"/>
          <ac:graphicFrameMkLst>
            <pc:docMk/>
            <pc:sldMk cId="3482460771" sldId="272"/>
            <ac:graphicFrameMk id="4" creationId="{01BC5233-AEBC-4E78-A95A-02F9BE93B28D}"/>
          </ac:graphicFrameMkLst>
        </pc:graphicFrameChg>
      </pc:sldChg>
      <pc:sldChg chg="addSp modSp add">
        <pc:chgData name="Nicole Bahena" userId="59466589-c9a3-4efe-81f7-02eb343d15af" providerId="ADAL" clId="{624A5E50-552E-4659-AA58-76FF90DDCFEC}" dt="2020-03-16T10:58:04.613" v="5410" actId="1076"/>
        <pc:sldMkLst>
          <pc:docMk/>
          <pc:sldMk cId="2575635871" sldId="273"/>
        </pc:sldMkLst>
        <pc:picChg chg="add mod">
          <ac:chgData name="Nicole Bahena" userId="59466589-c9a3-4efe-81f7-02eb343d15af" providerId="ADAL" clId="{624A5E50-552E-4659-AA58-76FF90DDCFEC}" dt="2020-03-16T10:58:04.613" v="5410" actId="1076"/>
          <ac:picMkLst>
            <pc:docMk/>
            <pc:sldMk cId="2575635871" sldId="273"/>
            <ac:picMk id="4" creationId="{16DEB440-F07A-47F9-8784-BCF68ECC0010}"/>
          </ac:picMkLst>
        </pc:picChg>
      </pc:sldChg>
      <pc:sldChg chg="addSp delSp modSp add">
        <pc:chgData name="Nicole Bahena" userId="59466589-c9a3-4efe-81f7-02eb343d15af" providerId="ADAL" clId="{624A5E50-552E-4659-AA58-76FF90DDCFEC}" dt="2020-03-16T14:26:40.734" v="6436" actId="14100"/>
        <pc:sldMkLst>
          <pc:docMk/>
          <pc:sldMk cId="15515420" sldId="274"/>
        </pc:sldMkLst>
        <pc:spChg chg="mod">
          <ac:chgData name="Nicole Bahena" userId="59466589-c9a3-4efe-81f7-02eb343d15af" providerId="ADAL" clId="{624A5E50-552E-4659-AA58-76FF90DDCFEC}" dt="2020-03-16T10:59:57.212" v="5452" actId="20577"/>
          <ac:spMkLst>
            <pc:docMk/>
            <pc:sldMk cId="15515420" sldId="274"/>
            <ac:spMk id="2" creationId="{3927B96B-2046-4333-B437-C0B28FC53088}"/>
          </ac:spMkLst>
        </pc:spChg>
        <pc:spChg chg="del">
          <ac:chgData name="Nicole Bahena" userId="59466589-c9a3-4efe-81f7-02eb343d15af" providerId="ADAL" clId="{624A5E50-552E-4659-AA58-76FF90DDCFEC}" dt="2020-03-16T11:00:48.426" v="5480"/>
          <ac:spMkLst>
            <pc:docMk/>
            <pc:sldMk cId="15515420" sldId="274"/>
            <ac:spMk id="3" creationId="{114E35BA-7AE6-4365-8AE4-6B55E9EA2BBA}"/>
          </ac:spMkLst>
        </pc:spChg>
        <pc:graphicFrameChg chg="add mod">
          <ac:chgData name="Nicole Bahena" userId="59466589-c9a3-4efe-81f7-02eb343d15af" providerId="ADAL" clId="{624A5E50-552E-4659-AA58-76FF90DDCFEC}" dt="2020-03-16T14:26:40.734" v="6436" actId="14100"/>
          <ac:graphicFrameMkLst>
            <pc:docMk/>
            <pc:sldMk cId="15515420" sldId="274"/>
            <ac:graphicFrameMk id="4" creationId="{DD33C924-A5AC-40D4-B917-DDDE43737F84}"/>
          </ac:graphicFrameMkLst>
        </pc:graphicFrameChg>
      </pc:sldChg>
      <pc:sldChg chg="addSp modSp add">
        <pc:chgData name="Nicole Bahena" userId="59466589-c9a3-4efe-81f7-02eb343d15af" providerId="ADAL" clId="{624A5E50-552E-4659-AA58-76FF90DDCFEC}" dt="2020-03-16T14:26:36.182" v="6435" actId="14100"/>
        <pc:sldMkLst>
          <pc:docMk/>
          <pc:sldMk cId="3430619614" sldId="275"/>
        </pc:sldMkLst>
        <pc:graphicFrameChg chg="mod">
          <ac:chgData name="Nicole Bahena" userId="59466589-c9a3-4efe-81f7-02eb343d15af" providerId="ADAL" clId="{624A5E50-552E-4659-AA58-76FF90DDCFEC}" dt="2020-03-16T11:03:17.885" v="5550" actId="20577"/>
          <ac:graphicFrameMkLst>
            <pc:docMk/>
            <pc:sldMk cId="3430619614" sldId="275"/>
            <ac:graphicFrameMk id="4" creationId="{DD33C924-A5AC-40D4-B917-DDDE43737F84}"/>
          </ac:graphicFrameMkLst>
        </pc:graphicFrameChg>
        <pc:graphicFrameChg chg="add mod">
          <ac:chgData name="Nicole Bahena" userId="59466589-c9a3-4efe-81f7-02eb343d15af" providerId="ADAL" clId="{624A5E50-552E-4659-AA58-76FF90DDCFEC}" dt="2020-03-16T14:26:36.182" v="6435" actId="14100"/>
          <ac:graphicFrameMkLst>
            <pc:docMk/>
            <pc:sldMk cId="3430619614" sldId="275"/>
            <ac:graphicFrameMk id="5" creationId="{A730FC7D-BA8C-4290-9E38-D5CA1B37B622}"/>
          </ac:graphicFrameMkLst>
        </pc:graphicFrameChg>
      </pc:sldChg>
      <pc:sldChg chg="modSp add">
        <pc:chgData name="Nicole Bahena" userId="59466589-c9a3-4efe-81f7-02eb343d15af" providerId="ADAL" clId="{624A5E50-552E-4659-AA58-76FF90DDCFEC}" dt="2020-03-16T14:26:31.452" v="6434" actId="14100"/>
        <pc:sldMkLst>
          <pc:docMk/>
          <pc:sldMk cId="2414144502" sldId="276"/>
        </pc:sldMkLst>
        <pc:spChg chg="mod">
          <ac:chgData name="Nicole Bahena" userId="59466589-c9a3-4efe-81f7-02eb343d15af" providerId="ADAL" clId="{624A5E50-552E-4659-AA58-76FF90DDCFEC}" dt="2020-03-16T11:08:49.745" v="6206" actId="20577"/>
          <ac:spMkLst>
            <pc:docMk/>
            <pc:sldMk cId="2414144502" sldId="276"/>
            <ac:spMk id="2" creationId="{3927B96B-2046-4333-B437-C0B28FC53088}"/>
          </ac:spMkLst>
        </pc:spChg>
        <pc:graphicFrameChg chg="mod">
          <ac:chgData name="Nicole Bahena" userId="59466589-c9a3-4efe-81f7-02eb343d15af" providerId="ADAL" clId="{624A5E50-552E-4659-AA58-76FF90DDCFEC}" dt="2020-03-16T14:26:31.452" v="6434" actId="14100"/>
          <ac:graphicFrameMkLst>
            <pc:docMk/>
            <pc:sldMk cId="2414144502" sldId="276"/>
            <ac:graphicFrameMk id="5" creationId="{A730FC7D-BA8C-4290-9E38-D5CA1B37B622}"/>
          </ac:graphicFrameMkLst>
        </pc:graphicFrameChg>
      </pc:sldChg>
      <pc:sldChg chg="add del">
        <pc:chgData name="Nicole Bahena" userId="59466589-c9a3-4efe-81f7-02eb343d15af" providerId="ADAL" clId="{624A5E50-552E-4659-AA58-76FF90DDCFEC}" dt="2020-03-16T11:03:19.385" v="5552"/>
        <pc:sldMkLst>
          <pc:docMk/>
          <pc:sldMk cId="2481310492" sldId="276"/>
        </pc:sldMkLst>
      </pc:sldChg>
      <pc:sldChg chg="delSp modSp add">
        <pc:chgData name="Nicole Bahena" userId="59466589-c9a3-4efe-81f7-02eb343d15af" providerId="ADAL" clId="{624A5E50-552E-4659-AA58-76FF90DDCFEC}" dt="2020-03-16T16:39:04.179" v="6463" actId="27636"/>
        <pc:sldMkLst>
          <pc:docMk/>
          <pc:sldMk cId="2891170466" sldId="287"/>
        </pc:sldMkLst>
        <pc:spChg chg="mod">
          <ac:chgData name="Nicole Bahena" userId="59466589-c9a3-4efe-81f7-02eb343d15af" providerId="ADAL" clId="{624A5E50-552E-4659-AA58-76FF90DDCFEC}" dt="2020-03-16T16:39:04.179" v="6463" actId="27636"/>
          <ac:spMkLst>
            <pc:docMk/>
            <pc:sldMk cId="2891170466" sldId="287"/>
            <ac:spMk id="12" creationId="{00000000-0000-0000-0000-000000000000}"/>
          </ac:spMkLst>
        </pc:spChg>
        <pc:picChg chg="del">
          <ac:chgData name="Nicole Bahena" userId="59466589-c9a3-4efe-81f7-02eb343d15af" providerId="ADAL" clId="{624A5E50-552E-4659-AA58-76FF90DDCFEC}" dt="2020-03-16T16:32:43.067" v="6446" actId="478"/>
          <ac:picMkLst>
            <pc:docMk/>
            <pc:sldMk cId="2891170466" sldId="287"/>
            <ac:picMk id="7" creationId="{6277B49F-C79C-4B16-BCFF-AA2DB2FCD038}"/>
          </ac:picMkLst>
        </pc:picChg>
      </pc:sldChg>
      <pc:sldChg chg="addSp delSp modSp add">
        <pc:chgData name="Nicole Bahena" userId="59466589-c9a3-4efe-81f7-02eb343d15af" providerId="ADAL" clId="{624A5E50-552E-4659-AA58-76FF90DDCFEC}" dt="2020-03-16T16:40:32.564" v="6484" actId="14100"/>
        <pc:sldMkLst>
          <pc:docMk/>
          <pc:sldMk cId="2031489901" sldId="338"/>
        </pc:sldMkLst>
        <pc:spChg chg="mod">
          <ac:chgData name="Nicole Bahena" userId="59466589-c9a3-4efe-81f7-02eb343d15af" providerId="ADAL" clId="{624A5E50-552E-4659-AA58-76FF90DDCFEC}" dt="2020-03-16T16:40:21.863" v="6482" actId="14100"/>
          <ac:spMkLst>
            <pc:docMk/>
            <pc:sldMk cId="2031489901" sldId="338"/>
            <ac:spMk id="3" creationId="{00000000-0000-0000-0000-000000000000}"/>
          </ac:spMkLst>
        </pc:spChg>
        <pc:spChg chg="add mod">
          <ac:chgData name="Nicole Bahena" userId="59466589-c9a3-4efe-81f7-02eb343d15af" providerId="ADAL" clId="{624A5E50-552E-4659-AA58-76FF90DDCFEC}" dt="2020-03-16T16:40:32.564" v="6484" actId="14100"/>
          <ac:spMkLst>
            <pc:docMk/>
            <pc:sldMk cId="2031489901" sldId="338"/>
            <ac:spMk id="6" creationId="{433050D9-FE96-42D6-ADF3-EECA256D6D01}"/>
          </ac:spMkLst>
        </pc:spChg>
        <pc:spChg chg="add del">
          <ac:chgData name="Nicole Bahena" userId="59466589-c9a3-4efe-81f7-02eb343d15af" providerId="ADAL" clId="{624A5E50-552E-4659-AA58-76FF90DDCFEC}" dt="2020-03-16T16:39:11.884" v="6465"/>
          <ac:spMkLst>
            <pc:docMk/>
            <pc:sldMk cId="2031489901" sldId="338"/>
            <ac:spMk id="9" creationId="{C0A25B26-546B-4D66-B391-653D322E2912}"/>
          </ac:spMkLst>
        </pc:spChg>
        <pc:spChg chg="add del mod">
          <ac:chgData name="Nicole Bahena" userId="59466589-c9a3-4efe-81f7-02eb343d15af" providerId="ADAL" clId="{624A5E50-552E-4659-AA58-76FF90DDCFEC}" dt="2020-03-16T16:40:18.522" v="6481" actId="478"/>
          <ac:spMkLst>
            <pc:docMk/>
            <pc:sldMk cId="2031489901" sldId="338"/>
            <ac:spMk id="10" creationId="{CC3E528D-7C40-4FCC-9A27-45F0E4C36984}"/>
          </ac:spMkLst>
        </pc:spChg>
        <pc:picChg chg="mod">
          <ac:chgData name="Nicole Bahena" userId="59466589-c9a3-4efe-81f7-02eb343d15af" providerId="ADAL" clId="{624A5E50-552E-4659-AA58-76FF90DDCFEC}" dt="2020-03-16T16:35:13.440" v="6452" actId="1076"/>
          <ac:picMkLst>
            <pc:docMk/>
            <pc:sldMk cId="2031489901" sldId="338"/>
            <ac:picMk id="5" creationId="{00000000-0000-0000-0000-000000000000}"/>
          </ac:picMkLst>
        </pc:picChg>
        <pc:picChg chg="del">
          <ac:chgData name="Nicole Bahena" userId="59466589-c9a3-4efe-81f7-02eb343d15af" providerId="ADAL" clId="{624A5E50-552E-4659-AA58-76FF90DDCFEC}" dt="2020-03-16T16:34:52.631" v="6449" actId="478"/>
          <ac:picMkLst>
            <pc:docMk/>
            <pc:sldMk cId="2031489901" sldId="338"/>
            <ac:picMk id="1026" creationId="{00000000-0000-0000-0000-000000000000}"/>
          </ac:picMkLst>
        </pc:picChg>
        <pc:cxnChg chg="add mod">
          <ac:chgData name="Nicole Bahena" userId="59466589-c9a3-4efe-81f7-02eb343d15af" providerId="ADAL" clId="{624A5E50-552E-4659-AA58-76FF90DDCFEC}" dt="2020-03-16T16:40:32.564" v="6484" actId="14100"/>
          <ac:cxnSpMkLst>
            <pc:docMk/>
            <pc:sldMk cId="2031489901" sldId="338"/>
            <ac:cxnSpMk id="7" creationId="{B986C438-2F9D-4DA4-9495-CB3892B1F87B}"/>
          </ac:cxnSpMkLst>
        </pc:cxnChg>
      </pc:sldChg>
      <pc:sldMasterChg chg="addSp delSp modSp">
        <pc:chgData name="Nicole Bahena" userId="59466589-c9a3-4efe-81f7-02eb343d15af" providerId="ADAL" clId="{624A5E50-552E-4659-AA58-76FF90DDCFEC}" dt="2020-03-16T14:26:04.765" v="6433" actId="478"/>
        <pc:sldMasterMkLst>
          <pc:docMk/>
          <pc:sldMasterMk cId="2880144843" sldId="2147483648"/>
        </pc:sldMasterMkLst>
        <pc:spChg chg="mod">
          <ac:chgData name="Nicole Bahena" userId="59466589-c9a3-4efe-81f7-02eb343d15af" providerId="ADAL" clId="{624A5E50-552E-4659-AA58-76FF90DDCFEC}" dt="2020-03-16T10:03:20.290" v="999" actId="14100"/>
          <ac:spMkLst>
            <pc:docMk/>
            <pc:sldMasterMk cId="2880144843" sldId="2147483648"/>
            <ac:spMk id="2" creationId="{7B87E65E-CD09-4C05-804A-0C38F7FEB45E}"/>
          </ac:spMkLst>
        </pc:spChg>
        <pc:spChg chg="del">
          <ac:chgData name="Nicole Bahena" userId="59466589-c9a3-4efe-81f7-02eb343d15af" providerId="ADAL" clId="{624A5E50-552E-4659-AA58-76FF90DDCFEC}" dt="2020-03-16T14:26:04.765" v="6433" actId="478"/>
          <ac:spMkLst>
            <pc:docMk/>
            <pc:sldMasterMk cId="2880144843" sldId="2147483648"/>
            <ac:spMk id="4" creationId="{5878C9BB-7FA5-4D83-8555-73D298013B2B}"/>
          </ac:spMkLst>
        </pc:spChg>
        <pc:spChg chg="del">
          <ac:chgData name="Nicole Bahena" userId="59466589-c9a3-4efe-81f7-02eb343d15af" providerId="ADAL" clId="{624A5E50-552E-4659-AA58-76FF90DDCFEC}" dt="2020-03-16T14:26:02.697" v="6432" actId="478"/>
          <ac:spMkLst>
            <pc:docMk/>
            <pc:sldMasterMk cId="2880144843" sldId="2147483648"/>
            <ac:spMk id="6" creationId="{54D5F84B-73A3-478D-9C62-45D36C2637CD}"/>
          </ac:spMkLst>
        </pc:spChg>
        <pc:picChg chg="add del">
          <ac:chgData name="Nicole Bahena" userId="59466589-c9a3-4efe-81f7-02eb343d15af" providerId="ADAL" clId="{624A5E50-552E-4659-AA58-76FF90DDCFEC}" dt="2020-03-16T10:03:20.770" v="1000"/>
          <ac:picMkLst>
            <pc:docMk/>
            <pc:sldMasterMk cId="2880144843" sldId="2147483648"/>
            <ac:picMk id="7" creationId="{ABA1D207-6113-4A82-87E4-7B4EB8D1C1D1}"/>
          </ac:picMkLst>
        </pc:picChg>
        <pc:picChg chg="add mod">
          <ac:chgData name="Nicole Bahena" userId="59466589-c9a3-4efe-81f7-02eb343d15af" providerId="ADAL" clId="{624A5E50-552E-4659-AA58-76FF90DDCFEC}" dt="2020-03-16T14:08:05.793" v="6425" actId="1076"/>
          <ac:picMkLst>
            <pc:docMk/>
            <pc:sldMasterMk cId="2880144843" sldId="2147483648"/>
            <ac:picMk id="8" creationId="{FABAC349-246C-4BA4-B19D-751CCEB92EFE}"/>
          </ac:picMkLst>
        </pc:picChg>
        <pc:picChg chg="add mod">
          <ac:chgData name="Nicole Bahena" userId="59466589-c9a3-4efe-81f7-02eb343d15af" providerId="ADAL" clId="{624A5E50-552E-4659-AA58-76FF90DDCFEC}" dt="2020-03-16T14:26:01.176" v="6431" actId="1076"/>
          <ac:picMkLst>
            <pc:docMk/>
            <pc:sldMasterMk cId="2880144843" sldId="2147483648"/>
            <ac:picMk id="9" creationId="{814E1B0D-6923-4DEF-8183-095CF746A224}"/>
          </ac:picMkLst>
        </pc:picChg>
      </pc:sldMasterChg>
    </pc:docChg>
  </pc:docChgLst>
</pc:chgInfo>
</file>

<file path=ppt/diagrams/_rels/data9.xml.rels><?xml version="1.0" encoding="UTF-8" standalone="yes"?>
<Relationships xmlns="http://schemas.openxmlformats.org/package/2006/relationships"><Relationship Id="rId1" Type="http://schemas.openxmlformats.org/officeDocument/2006/relationships/hyperlink" Target="https://nam12.safelinks.protection.outlook.com/?url=https%3A%2F%2Fwww.fqhc.org%2Ffind-an-fqhc&amp;data=02%7C01%7Cnbahena%40allchicago.org%7C30e0d89bfff840fe24f808d7c93965a1%7Cbdb5f8e0a7fb460e83e7fa301645d48a%7C0%7C0%7C637199120679269443&amp;sdata=vHdIMxWT0i7CgbQDSoEvZ9TK9s1SMpjWm1dMsNTo0RQ%3D&amp;reserved=0" TargetMode="External"/></Relationships>
</file>

<file path=ppt/diagrams/_rels/drawing9.xml.rels><?xml version="1.0" encoding="UTF-8" standalone="yes"?>
<Relationships xmlns="http://schemas.openxmlformats.org/package/2006/relationships"><Relationship Id="rId1" Type="http://schemas.openxmlformats.org/officeDocument/2006/relationships/hyperlink" Target="https://nam12.safelinks.protection.outlook.com/?url=https%3A%2F%2Fwww.fqhc.org%2Ffind-an-fqhc&amp;data=02%7C01%7Cnbahena%40allchicago.org%7C30e0d89bfff840fe24f808d7c93965a1%7Cbdb5f8e0a7fb460e83e7fa301645d48a%7C0%7C0%7C637199120679269443&amp;sdata=vHdIMxWT0i7CgbQDSoEvZ9TK9s1SMpjWm1dMsNTo0RQ%3D&amp;reserved=0"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26A899-C39E-4F5B-9A02-67AC50B1C224}"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02B856C2-9401-42B5-8A16-AB9DEE6D8E04}">
      <dgm:prSet phldrT="[Text]"/>
      <dgm:spPr/>
      <dgm:t>
        <a:bodyPr/>
        <a:lstStyle/>
        <a:p>
          <a:r>
            <a:rPr lang="en-US" dirty="0"/>
            <a:t>All Chicago’s Plan to Support the CoC</a:t>
          </a:r>
        </a:p>
      </dgm:t>
    </dgm:pt>
    <dgm:pt modelId="{1087DE17-DC34-4061-8829-E6A709A6467C}" type="parTrans" cxnId="{B1A2685F-DB32-4DDA-A16B-093E48694730}">
      <dgm:prSet/>
      <dgm:spPr/>
      <dgm:t>
        <a:bodyPr/>
        <a:lstStyle/>
        <a:p>
          <a:endParaRPr lang="en-US"/>
        </a:p>
      </dgm:t>
    </dgm:pt>
    <dgm:pt modelId="{CDB03CE4-ADC9-49A4-9D0C-977C1B25DA78}" type="sibTrans" cxnId="{B1A2685F-DB32-4DDA-A16B-093E48694730}">
      <dgm:prSet/>
      <dgm:spPr/>
      <dgm:t>
        <a:bodyPr/>
        <a:lstStyle/>
        <a:p>
          <a:endParaRPr lang="en-US"/>
        </a:p>
      </dgm:t>
    </dgm:pt>
    <dgm:pt modelId="{28DC0D06-CC10-46DF-9E30-C88AC2500E31}">
      <dgm:prSet phldrT="[Text]"/>
      <dgm:spPr/>
      <dgm:t>
        <a:bodyPr/>
        <a:lstStyle/>
        <a:p>
          <a:r>
            <a:rPr lang="en-US" dirty="0"/>
            <a:t>What Do You Need?</a:t>
          </a:r>
        </a:p>
      </dgm:t>
    </dgm:pt>
    <dgm:pt modelId="{3C3FBC79-9CD4-4052-9DD3-3C2EF55AE3B1}" type="parTrans" cxnId="{684A4D6D-DA3C-4F30-9A55-39FF5491FD52}">
      <dgm:prSet/>
      <dgm:spPr/>
      <dgm:t>
        <a:bodyPr/>
        <a:lstStyle/>
        <a:p>
          <a:endParaRPr lang="en-US"/>
        </a:p>
      </dgm:t>
    </dgm:pt>
    <dgm:pt modelId="{EC5A55D4-27E1-44AA-B351-A2F251CA7657}" type="sibTrans" cxnId="{684A4D6D-DA3C-4F30-9A55-39FF5491FD52}">
      <dgm:prSet/>
      <dgm:spPr/>
      <dgm:t>
        <a:bodyPr/>
        <a:lstStyle/>
        <a:p>
          <a:endParaRPr lang="en-US"/>
        </a:p>
      </dgm:t>
    </dgm:pt>
    <dgm:pt modelId="{1601FEFC-C0A1-455D-B3DC-0AB3F8D521EB}">
      <dgm:prSet phldrT="[Text]"/>
      <dgm:spPr/>
      <dgm:t>
        <a:bodyPr/>
        <a:lstStyle/>
        <a:p>
          <a:r>
            <a:rPr lang="en-US" dirty="0"/>
            <a:t>Guidance Summary</a:t>
          </a:r>
        </a:p>
      </dgm:t>
    </dgm:pt>
    <dgm:pt modelId="{0AA07F0C-43E5-459A-A69C-40034D16A733}" type="parTrans" cxnId="{FDD7CF4D-A9D3-4238-B38D-0F2C5AAAF289}">
      <dgm:prSet/>
      <dgm:spPr/>
      <dgm:t>
        <a:bodyPr/>
        <a:lstStyle/>
        <a:p>
          <a:endParaRPr lang="en-US"/>
        </a:p>
      </dgm:t>
    </dgm:pt>
    <dgm:pt modelId="{28FB3276-3B3D-46FD-9309-21404557071E}" type="sibTrans" cxnId="{FDD7CF4D-A9D3-4238-B38D-0F2C5AAAF289}">
      <dgm:prSet/>
      <dgm:spPr/>
      <dgm:t>
        <a:bodyPr/>
        <a:lstStyle/>
        <a:p>
          <a:endParaRPr lang="en-US"/>
        </a:p>
      </dgm:t>
    </dgm:pt>
    <dgm:pt modelId="{B60DDC98-468A-44BF-BF44-4CDA9BF2A5AD}">
      <dgm:prSet phldrT="[Text]"/>
      <dgm:spPr/>
      <dgm:t>
        <a:bodyPr/>
        <a:lstStyle/>
        <a:p>
          <a:r>
            <a:rPr lang="en-US" dirty="0"/>
            <a:t>Peer Sharing / Q&amp;A</a:t>
          </a:r>
        </a:p>
      </dgm:t>
    </dgm:pt>
    <dgm:pt modelId="{3BB867BF-7D9B-4FEE-99B3-23C14E4D7223}" type="parTrans" cxnId="{454609F1-8B2F-4783-8225-2C3B7469C9D5}">
      <dgm:prSet/>
      <dgm:spPr/>
      <dgm:t>
        <a:bodyPr/>
        <a:lstStyle/>
        <a:p>
          <a:endParaRPr lang="en-US"/>
        </a:p>
      </dgm:t>
    </dgm:pt>
    <dgm:pt modelId="{08DB38D8-7EC6-42C5-968B-14DA4D0DD2E8}" type="sibTrans" cxnId="{454609F1-8B2F-4783-8225-2C3B7469C9D5}">
      <dgm:prSet/>
      <dgm:spPr/>
      <dgm:t>
        <a:bodyPr/>
        <a:lstStyle/>
        <a:p>
          <a:endParaRPr lang="en-US"/>
        </a:p>
      </dgm:t>
    </dgm:pt>
    <dgm:pt modelId="{85F84493-5D27-4CA8-8DF6-5252019E73E9}">
      <dgm:prSet phldrT="[Text]"/>
      <dgm:spPr/>
      <dgm:t>
        <a:bodyPr/>
        <a:lstStyle/>
        <a:p>
          <a:r>
            <a:rPr lang="en-US" dirty="0"/>
            <a:t>Next Steps</a:t>
          </a:r>
        </a:p>
      </dgm:t>
    </dgm:pt>
    <dgm:pt modelId="{50EC1597-D579-4C4E-8064-081A2A11E862}" type="parTrans" cxnId="{5F997A54-D554-4A5E-B8E6-42F81168D423}">
      <dgm:prSet/>
      <dgm:spPr/>
      <dgm:t>
        <a:bodyPr/>
        <a:lstStyle/>
        <a:p>
          <a:endParaRPr lang="en-US"/>
        </a:p>
      </dgm:t>
    </dgm:pt>
    <dgm:pt modelId="{35CB5A9C-3F2E-4D01-A64C-ADA74B748DB6}" type="sibTrans" cxnId="{5F997A54-D554-4A5E-B8E6-42F81168D423}">
      <dgm:prSet/>
      <dgm:spPr/>
      <dgm:t>
        <a:bodyPr/>
        <a:lstStyle/>
        <a:p>
          <a:endParaRPr lang="en-US"/>
        </a:p>
      </dgm:t>
    </dgm:pt>
    <dgm:pt modelId="{C5411ABF-5784-47C6-B0FD-681460DA06FA}" type="pres">
      <dgm:prSet presAssocID="{D626A899-C39E-4F5B-9A02-67AC50B1C224}" presName="vert0" presStyleCnt="0">
        <dgm:presLayoutVars>
          <dgm:dir/>
          <dgm:animOne val="branch"/>
          <dgm:animLvl val="lvl"/>
        </dgm:presLayoutVars>
      </dgm:prSet>
      <dgm:spPr/>
    </dgm:pt>
    <dgm:pt modelId="{84D71340-FD5B-415C-8BA7-9F6DACB0B7DF}" type="pres">
      <dgm:prSet presAssocID="{02B856C2-9401-42B5-8A16-AB9DEE6D8E04}" presName="thickLine" presStyleLbl="alignNode1" presStyleIdx="0" presStyleCnt="5"/>
      <dgm:spPr/>
    </dgm:pt>
    <dgm:pt modelId="{8BC37D2C-7491-43E4-BE90-EF4EDB66915E}" type="pres">
      <dgm:prSet presAssocID="{02B856C2-9401-42B5-8A16-AB9DEE6D8E04}" presName="horz1" presStyleCnt="0"/>
      <dgm:spPr/>
    </dgm:pt>
    <dgm:pt modelId="{31969880-5394-4968-BF8B-97C56B578322}" type="pres">
      <dgm:prSet presAssocID="{02B856C2-9401-42B5-8A16-AB9DEE6D8E04}" presName="tx1" presStyleLbl="revTx" presStyleIdx="0" presStyleCnt="5"/>
      <dgm:spPr/>
    </dgm:pt>
    <dgm:pt modelId="{4C1E2440-3A96-4230-808B-F30D336B48FD}" type="pres">
      <dgm:prSet presAssocID="{02B856C2-9401-42B5-8A16-AB9DEE6D8E04}" presName="vert1" presStyleCnt="0"/>
      <dgm:spPr/>
    </dgm:pt>
    <dgm:pt modelId="{C6FC7C9E-27CA-49AB-AF3F-92CB4247C74E}" type="pres">
      <dgm:prSet presAssocID="{28DC0D06-CC10-46DF-9E30-C88AC2500E31}" presName="thickLine" presStyleLbl="alignNode1" presStyleIdx="1" presStyleCnt="5"/>
      <dgm:spPr/>
    </dgm:pt>
    <dgm:pt modelId="{4550B3CB-7130-4567-A679-1918D11FF55B}" type="pres">
      <dgm:prSet presAssocID="{28DC0D06-CC10-46DF-9E30-C88AC2500E31}" presName="horz1" presStyleCnt="0"/>
      <dgm:spPr/>
    </dgm:pt>
    <dgm:pt modelId="{169A04BB-E1DD-4244-A101-C49E55AD91F1}" type="pres">
      <dgm:prSet presAssocID="{28DC0D06-CC10-46DF-9E30-C88AC2500E31}" presName="tx1" presStyleLbl="revTx" presStyleIdx="1" presStyleCnt="5"/>
      <dgm:spPr/>
    </dgm:pt>
    <dgm:pt modelId="{F1C4CC92-B4F8-4ACD-A261-08221264CFC6}" type="pres">
      <dgm:prSet presAssocID="{28DC0D06-CC10-46DF-9E30-C88AC2500E31}" presName="vert1" presStyleCnt="0"/>
      <dgm:spPr/>
    </dgm:pt>
    <dgm:pt modelId="{469F6AEB-51CF-40A2-B230-BC5471ACE6A1}" type="pres">
      <dgm:prSet presAssocID="{1601FEFC-C0A1-455D-B3DC-0AB3F8D521EB}" presName="thickLine" presStyleLbl="alignNode1" presStyleIdx="2" presStyleCnt="5"/>
      <dgm:spPr/>
    </dgm:pt>
    <dgm:pt modelId="{A12E4CC4-5AD3-4039-92DA-9DEFFB731426}" type="pres">
      <dgm:prSet presAssocID="{1601FEFC-C0A1-455D-B3DC-0AB3F8D521EB}" presName="horz1" presStyleCnt="0"/>
      <dgm:spPr/>
    </dgm:pt>
    <dgm:pt modelId="{86C50877-B189-4B0F-A5E5-9C9BFFDBB157}" type="pres">
      <dgm:prSet presAssocID="{1601FEFC-C0A1-455D-B3DC-0AB3F8D521EB}" presName="tx1" presStyleLbl="revTx" presStyleIdx="2" presStyleCnt="5"/>
      <dgm:spPr/>
    </dgm:pt>
    <dgm:pt modelId="{2332253F-2A93-4E52-8B79-D59BDBC60E94}" type="pres">
      <dgm:prSet presAssocID="{1601FEFC-C0A1-455D-B3DC-0AB3F8D521EB}" presName="vert1" presStyleCnt="0"/>
      <dgm:spPr/>
    </dgm:pt>
    <dgm:pt modelId="{0F66E3B0-68A0-47C6-83DD-DEF153FDF860}" type="pres">
      <dgm:prSet presAssocID="{B60DDC98-468A-44BF-BF44-4CDA9BF2A5AD}" presName="thickLine" presStyleLbl="alignNode1" presStyleIdx="3" presStyleCnt="5"/>
      <dgm:spPr/>
    </dgm:pt>
    <dgm:pt modelId="{7CFC9CD6-2DEB-4504-AA4E-BF9D2B959FC4}" type="pres">
      <dgm:prSet presAssocID="{B60DDC98-468A-44BF-BF44-4CDA9BF2A5AD}" presName="horz1" presStyleCnt="0"/>
      <dgm:spPr/>
    </dgm:pt>
    <dgm:pt modelId="{34B6F124-28E2-4BF1-8F27-7DB4308250DF}" type="pres">
      <dgm:prSet presAssocID="{B60DDC98-468A-44BF-BF44-4CDA9BF2A5AD}" presName="tx1" presStyleLbl="revTx" presStyleIdx="3" presStyleCnt="5"/>
      <dgm:spPr/>
    </dgm:pt>
    <dgm:pt modelId="{8ACB3151-D793-4FFC-8919-70BE4C4AEA65}" type="pres">
      <dgm:prSet presAssocID="{B60DDC98-468A-44BF-BF44-4CDA9BF2A5AD}" presName="vert1" presStyleCnt="0"/>
      <dgm:spPr/>
    </dgm:pt>
    <dgm:pt modelId="{C3E52A0D-C487-4C99-93F2-38BA5FF275A1}" type="pres">
      <dgm:prSet presAssocID="{85F84493-5D27-4CA8-8DF6-5252019E73E9}" presName="thickLine" presStyleLbl="alignNode1" presStyleIdx="4" presStyleCnt="5"/>
      <dgm:spPr/>
    </dgm:pt>
    <dgm:pt modelId="{ADEF5BD2-E519-440A-BA64-14435A6DDD39}" type="pres">
      <dgm:prSet presAssocID="{85F84493-5D27-4CA8-8DF6-5252019E73E9}" presName="horz1" presStyleCnt="0"/>
      <dgm:spPr/>
    </dgm:pt>
    <dgm:pt modelId="{E68B2DB4-59F7-4F24-8111-51E0C17FE2B9}" type="pres">
      <dgm:prSet presAssocID="{85F84493-5D27-4CA8-8DF6-5252019E73E9}" presName="tx1" presStyleLbl="revTx" presStyleIdx="4" presStyleCnt="5"/>
      <dgm:spPr/>
    </dgm:pt>
    <dgm:pt modelId="{7B8CC77E-2C3C-4BDC-BBBB-4C349E754B8D}" type="pres">
      <dgm:prSet presAssocID="{85F84493-5D27-4CA8-8DF6-5252019E73E9}" presName="vert1" presStyleCnt="0"/>
      <dgm:spPr/>
    </dgm:pt>
  </dgm:ptLst>
  <dgm:cxnLst>
    <dgm:cxn modelId="{B1A2685F-DB32-4DDA-A16B-093E48694730}" srcId="{D626A899-C39E-4F5B-9A02-67AC50B1C224}" destId="{02B856C2-9401-42B5-8A16-AB9DEE6D8E04}" srcOrd="0" destOrd="0" parTransId="{1087DE17-DC34-4061-8829-E6A709A6467C}" sibTransId="{CDB03CE4-ADC9-49A4-9D0C-977C1B25DA78}"/>
    <dgm:cxn modelId="{251C835F-56F9-481A-BCEC-9C071A4D0853}" type="presOf" srcId="{D626A899-C39E-4F5B-9A02-67AC50B1C224}" destId="{C5411ABF-5784-47C6-B0FD-681460DA06FA}" srcOrd="0" destOrd="0" presId="urn:microsoft.com/office/officeart/2008/layout/LinedList"/>
    <dgm:cxn modelId="{D3E77C6A-C24F-4F92-AED6-E5EBC033BE89}" type="presOf" srcId="{28DC0D06-CC10-46DF-9E30-C88AC2500E31}" destId="{169A04BB-E1DD-4244-A101-C49E55AD91F1}" srcOrd="0" destOrd="0" presId="urn:microsoft.com/office/officeart/2008/layout/LinedList"/>
    <dgm:cxn modelId="{684A4D6D-DA3C-4F30-9A55-39FF5491FD52}" srcId="{D626A899-C39E-4F5B-9A02-67AC50B1C224}" destId="{28DC0D06-CC10-46DF-9E30-C88AC2500E31}" srcOrd="1" destOrd="0" parTransId="{3C3FBC79-9CD4-4052-9DD3-3C2EF55AE3B1}" sibTransId="{EC5A55D4-27E1-44AA-B351-A2F251CA7657}"/>
    <dgm:cxn modelId="{FDD7CF4D-A9D3-4238-B38D-0F2C5AAAF289}" srcId="{D626A899-C39E-4F5B-9A02-67AC50B1C224}" destId="{1601FEFC-C0A1-455D-B3DC-0AB3F8D521EB}" srcOrd="2" destOrd="0" parTransId="{0AA07F0C-43E5-459A-A69C-40034D16A733}" sibTransId="{28FB3276-3B3D-46FD-9309-21404557071E}"/>
    <dgm:cxn modelId="{5F997A54-D554-4A5E-B8E6-42F81168D423}" srcId="{D626A899-C39E-4F5B-9A02-67AC50B1C224}" destId="{85F84493-5D27-4CA8-8DF6-5252019E73E9}" srcOrd="4" destOrd="0" parTransId="{50EC1597-D579-4C4E-8064-081A2A11E862}" sibTransId="{35CB5A9C-3F2E-4D01-A64C-ADA74B748DB6}"/>
    <dgm:cxn modelId="{C443B77D-44B5-4C14-B0F6-D6E7359C0B00}" type="presOf" srcId="{02B856C2-9401-42B5-8A16-AB9DEE6D8E04}" destId="{31969880-5394-4968-BF8B-97C56B578322}" srcOrd="0" destOrd="0" presId="urn:microsoft.com/office/officeart/2008/layout/LinedList"/>
    <dgm:cxn modelId="{E8774390-3F2E-4864-80B3-17C746835D24}" type="presOf" srcId="{85F84493-5D27-4CA8-8DF6-5252019E73E9}" destId="{E68B2DB4-59F7-4F24-8111-51E0C17FE2B9}" srcOrd="0" destOrd="0" presId="urn:microsoft.com/office/officeart/2008/layout/LinedList"/>
    <dgm:cxn modelId="{03998794-DD15-489D-AF87-536A87BF68FC}" type="presOf" srcId="{1601FEFC-C0A1-455D-B3DC-0AB3F8D521EB}" destId="{86C50877-B189-4B0F-A5E5-9C9BFFDBB157}" srcOrd="0" destOrd="0" presId="urn:microsoft.com/office/officeart/2008/layout/LinedList"/>
    <dgm:cxn modelId="{05B5F3B0-C8D1-433B-A21D-98371EDD4156}" type="presOf" srcId="{B60DDC98-468A-44BF-BF44-4CDA9BF2A5AD}" destId="{34B6F124-28E2-4BF1-8F27-7DB4308250DF}" srcOrd="0" destOrd="0" presId="urn:microsoft.com/office/officeart/2008/layout/LinedList"/>
    <dgm:cxn modelId="{454609F1-8B2F-4783-8225-2C3B7469C9D5}" srcId="{D626A899-C39E-4F5B-9A02-67AC50B1C224}" destId="{B60DDC98-468A-44BF-BF44-4CDA9BF2A5AD}" srcOrd="3" destOrd="0" parTransId="{3BB867BF-7D9B-4FEE-99B3-23C14E4D7223}" sibTransId="{08DB38D8-7EC6-42C5-968B-14DA4D0DD2E8}"/>
    <dgm:cxn modelId="{626C3B64-0F60-4473-A41F-3C2323682FFA}" type="presParOf" srcId="{C5411ABF-5784-47C6-B0FD-681460DA06FA}" destId="{84D71340-FD5B-415C-8BA7-9F6DACB0B7DF}" srcOrd="0" destOrd="0" presId="urn:microsoft.com/office/officeart/2008/layout/LinedList"/>
    <dgm:cxn modelId="{510D1439-2058-490F-B4C4-D54A442AFC91}" type="presParOf" srcId="{C5411ABF-5784-47C6-B0FD-681460DA06FA}" destId="{8BC37D2C-7491-43E4-BE90-EF4EDB66915E}" srcOrd="1" destOrd="0" presId="urn:microsoft.com/office/officeart/2008/layout/LinedList"/>
    <dgm:cxn modelId="{74AB44AC-EA53-4F89-A0EA-CC3C83A21E35}" type="presParOf" srcId="{8BC37D2C-7491-43E4-BE90-EF4EDB66915E}" destId="{31969880-5394-4968-BF8B-97C56B578322}" srcOrd="0" destOrd="0" presId="urn:microsoft.com/office/officeart/2008/layout/LinedList"/>
    <dgm:cxn modelId="{65C31525-0922-47A8-A026-B1B6FD7F5571}" type="presParOf" srcId="{8BC37D2C-7491-43E4-BE90-EF4EDB66915E}" destId="{4C1E2440-3A96-4230-808B-F30D336B48FD}" srcOrd="1" destOrd="0" presId="urn:microsoft.com/office/officeart/2008/layout/LinedList"/>
    <dgm:cxn modelId="{D29F7E99-FE72-4B06-A6C4-949FFF5C1F39}" type="presParOf" srcId="{C5411ABF-5784-47C6-B0FD-681460DA06FA}" destId="{C6FC7C9E-27CA-49AB-AF3F-92CB4247C74E}" srcOrd="2" destOrd="0" presId="urn:microsoft.com/office/officeart/2008/layout/LinedList"/>
    <dgm:cxn modelId="{04A64BB0-C1EB-41A6-9BDE-9695886029F2}" type="presParOf" srcId="{C5411ABF-5784-47C6-B0FD-681460DA06FA}" destId="{4550B3CB-7130-4567-A679-1918D11FF55B}" srcOrd="3" destOrd="0" presId="urn:microsoft.com/office/officeart/2008/layout/LinedList"/>
    <dgm:cxn modelId="{F92BDCF7-F126-49CA-9342-164803DCF98F}" type="presParOf" srcId="{4550B3CB-7130-4567-A679-1918D11FF55B}" destId="{169A04BB-E1DD-4244-A101-C49E55AD91F1}" srcOrd="0" destOrd="0" presId="urn:microsoft.com/office/officeart/2008/layout/LinedList"/>
    <dgm:cxn modelId="{ABB02A54-B195-4706-B320-1BE5127D42A9}" type="presParOf" srcId="{4550B3CB-7130-4567-A679-1918D11FF55B}" destId="{F1C4CC92-B4F8-4ACD-A261-08221264CFC6}" srcOrd="1" destOrd="0" presId="urn:microsoft.com/office/officeart/2008/layout/LinedList"/>
    <dgm:cxn modelId="{6DCEC975-E7A3-4C1F-A595-1A420F752E00}" type="presParOf" srcId="{C5411ABF-5784-47C6-B0FD-681460DA06FA}" destId="{469F6AEB-51CF-40A2-B230-BC5471ACE6A1}" srcOrd="4" destOrd="0" presId="urn:microsoft.com/office/officeart/2008/layout/LinedList"/>
    <dgm:cxn modelId="{BB843BE6-4444-42E2-AA5B-6F439C615AED}" type="presParOf" srcId="{C5411ABF-5784-47C6-B0FD-681460DA06FA}" destId="{A12E4CC4-5AD3-4039-92DA-9DEFFB731426}" srcOrd="5" destOrd="0" presId="urn:microsoft.com/office/officeart/2008/layout/LinedList"/>
    <dgm:cxn modelId="{19A606B1-6F5F-428A-AD37-558A550C5996}" type="presParOf" srcId="{A12E4CC4-5AD3-4039-92DA-9DEFFB731426}" destId="{86C50877-B189-4B0F-A5E5-9C9BFFDBB157}" srcOrd="0" destOrd="0" presId="urn:microsoft.com/office/officeart/2008/layout/LinedList"/>
    <dgm:cxn modelId="{58BB792B-D299-42B8-95B3-498721B8CB10}" type="presParOf" srcId="{A12E4CC4-5AD3-4039-92DA-9DEFFB731426}" destId="{2332253F-2A93-4E52-8B79-D59BDBC60E94}" srcOrd="1" destOrd="0" presId="urn:microsoft.com/office/officeart/2008/layout/LinedList"/>
    <dgm:cxn modelId="{FC89798E-41B0-4194-9B5A-F87AB47530F4}" type="presParOf" srcId="{C5411ABF-5784-47C6-B0FD-681460DA06FA}" destId="{0F66E3B0-68A0-47C6-83DD-DEF153FDF860}" srcOrd="6" destOrd="0" presId="urn:microsoft.com/office/officeart/2008/layout/LinedList"/>
    <dgm:cxn modelId="{4A4C9CEB-F959-4FB7-845E-6331624BA48B}" type="presParOf" srcId="{C5411ABF-5784-47C6-B0FD-681460DA06FA}" destId="{7CFC9CD6-2DEB-4504-AA4E-BF9D2B959FC4}" srcOrd="7" destOrd="0" presId="urn:microsoft.com/office/officeart/2008/layout/LinedList"/>
    <dgm:cxn modelId="{B31C51E3-2E5A-43C1-92F6-556DFD2D3525}" type="presParOf" srcId="{7CFC9CD6-2DEB-4504-AA4E-BF9D2B959FC4}" destId="{34B6F124-28E2-4BF1-8F27-7DB4308250DF}" srcOrd="0" destOrd="0" presId="urn:microsoft.com/office/officeart/2008/layout/LinedList"/>
    <dgm:cxn modelId="{4C81CE84-0DDF-4A54-B238-B1CEDA3459A1}" type="presParOf" srcId="{7CFC9CD6-2DEB-4504-AA4E-BF9D2B959FC4}" destId="{8ACB3151-D793-4FFC-8919-70BE4C4AEA65}" srcOrd="1" destOrd="0" presId="urn:microsoft.com/office/officeart/2008/layout/LinedList"/>
    <dgm:cxn modelId="{591D7CB3-8355-4A31-AB19-269E4DCB2325}" type="presParOf" srcId="{C5411ABF-5784-47C6-B0FD-681460DA06FA}" destId="{C3E52A0D-C487-4C99-93F2-38BA5FF275A1}" srcOrd="8" destOrd="0" presId="urn:microsoft.com/office/officeart/2008/layout/LinedList"/>
    <dgm:cxn modelId="{70A0F225-72A1-4787-87ED-6CFE06E05119}" type="presParOf" srcId="{C5411ABF-5784-47C6-B0FD-681460DA06FA}" destId="{ADEF5BD2-E519-440A-BA64-14435A6DDD39}" srcOrd="9" destOrd="0" presId="urn:microsoft.com/office/officeart/2008/layout/LinedList"/>
    <dgm:cxn modelId="{98568571-9A1A-4CB2-911C-3D569EDB3176}" type="presParOf" srcId="{ADEF5BD2-E519-440A-BA64-14435A6DDD39}" destId="{E68B2DB4-59F7-4F24-8111-51E0C17FE2B9}" srcOrd="0" destOrd="0" presId="urn:microsoft.com/office/officeart/2008/layout/LinedList"/>
    <dgm:cxn modelId="{CB649540-F41B-4DE5-8E33-9C5742C7F2FA}" type="presParOf" srcId="{ADEF5BD2-E519-440A-BA64-14435A6DDD39}" destId="{7B8CC77E-2C3C-4BDC-BBBB-4C349E754B8D}"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4CDD217-0EE0-49EC-B21F-E9D9A0A3E2B4}" type="doc">
      <dgm:prSet loTypeId="urn:microsoft.com/office/officeart/2005/8/layout/vList2" loCatId="list" qsTypeId="urn:microsoft.com/office/officeart/2005/8/quickstyle/simple1" qsCatId="simple" csTypeId="urn:microsoft.com/office/officeart/2005/8/colors/accent1_2" csCatId="accent1" phldr="1"/>
      <dgm:spPr/>
    </dgm:pt>
    <dgm:pt modelId="{E51779E5-8FF7-4806-BB83-22AF3CF47827}">
      <dgm:prSet phldrT="[Text]"/>
      <dgm:spPr/>
      <dgm:t>
        <a:bodyPr/>
        <a:lstStyle/>
        <a:p>
          <a:r>
            <a:rPr lang="en-US"/>
            <a:t>AC to keep website updated? Y/N</a:t>
          </a:r>
        </a:p>
      </dgm:t>
    </dgm:pt>
    <dgm:pt modelId="{33504821-CCC7-4373-AEFB-7A8E83824362}" type="parTrans" cxnId="{D129975F-EA41-4764-A1EC-D9F899A1B1E9}">
      <dgm:prSet/>
      <dgm:spPr/>
      <dgm:t>
        <a:bodyPr/>
        <a:lstStyle/>
        <a:p>
          <a:endParaRPr lang="en-US"/>
        </a:p>
      </dgm:t>
    </dgm:pt>
    <dgm:pt modelId="{E5404B12-CE26-4FBA-AEC8-C23805DE6653}" type="sibTrans" cxnId="{D129975F-EA41-4764-A1EC-D9F899A1B1E9}">
      <dgm:prSet/>
      <dgm:spPr/>
      <dgm:t>
        <a:bodyPr/>
        <a:lstStyle/>
        <a:p>
          <a:endParaRPr lang="en-US"/>
        </a:p>
      </dgm:t>
    </dgm:pt>
    <dgm:pt modelId="{195A9FA6-62C2-4C63-A2F5-D16E37329DEE}">
      <dgm:prSet/>
      <dgm:spPr/>
      <dgm:t>
        <a:bodyPr/>
        <a:lstStyle/>
        <a:p>
          <a:r>
            <a:rPr lang="en-US"/>
            <a:t>AC to monitor and support COVID-19 Slack Channel? Y/N</a:t>
          </a:r>
          <a:endParaRPr lang="en-US" dirty="0"/>
        </a:p>
      </dgm:t>
    </dgm:pt>
    <dgm:pt modelId="{974F5CA3-3D0A-4DEA-8B75-8841FFB36CFE}" type="parTrans" cxnId="{CDAA455F-C265-4A8E-8262-C82DEF5F2018}">
      <dgm:prSet/>
      <dgm:spPr/>
      <dgm:t>
        <a:bodyPr/>
        <a:lstStyle/>
        <a:p>
          <a:endParaRPr lang="en-US"/>
        </a:p>
      </dgm:t>
    </dgm:pt>
    <dgm:pt modelId="{9FBA8C33-5DD2-49AC-84BA-78E2FAFBB2CB}" type="sibTrans" cxnId="{CDAA455F-C265-4A8E-8262-C82DEF5F2018}">
      <dgm:prSet/>
      <dgm:spPr/>
      <dgm:t>
        <a:bodyPr/>
        <a:lstStyle/>
        <a:p>
          <a:endParaRPr lang="en-US"/>
        </a:p>
      </dgm:t>
    </dgm:pt>
    <dgm:pt modelId="{BD468AAC-B2D2-40DB-993F-4D71F13C3E12}">
      <dgm:prSet/>
      <dgm:spPr/>
      <dgm:t>
        <a:bodyPr/>
        <a:lstStyle/>
        <a:p>
          <a:r>
            <a:rPr lang="en-US"/>
            <a:t>AC to identify financial resources and publish application process ASAP? Y/N</a:t>
          </a:r>
          <a:endParaRPr lang="en-US" dirty="0"/>
        </a:p>
      </dgm:t>
    </dgm:pt>
    <dgm:pt modelId="{F8100DCB-9159-496C-8746-26AB890D4313}" type="parTrans" cxnId="{D4600121-E0C2-42A5-8A7D-A0F115927048}">
      <dgm:prSet/>
      <dgm:spPr/>
      <dgm:t>
        <a:bodyPr/>
        <a:lstStyle/>
        <a:p>
          <a:endParaRPr lang="en-US"/>
        </a:p>
      </dgm:t>
    </dgm:pt>
    <dgm:pt modelId="{829E150D-5516-48A3-931D-081B1900AFBF}" type="sibTrans" cxnId="{D4600121-E0C2-42A5-8A7D-A0F115927048}">
      <dgm:prSet/>
      <dgm:spPr/>
      <dgm:t>
        <a:bodyPr/>
        <a:lstStyle/>
        <a:p>
          <a:endParaRPr lang="en-US"/>
        </a:p>
      </dgm:t>
    </dgm:pt>
    <dgm:pt modelId="{87C44F09-4176-47A9-AFE8-19201D617060}">
      <dgm:prSet/>
      <dgm:spPr/>
      <dgm:t>
        <a:bodyPr/>
        <a:lstStyle/>
        <a:p>
          <a:r>
            <a:rPr lang="en-US"/>
            <a:t>AC to convene providers weekly? Y/N</a:t>
          </a:r>
          <a:endParaRPr lang="en-US" dirty="0"/>
        </a:p>
      </dgm:t>
    </dgm:pt>
    <dgm:pt modelId="{2133481B-489A-433B-BC5F-2B9EA888BF3F}" type="parTrans" cxnId="{5FB1FED8-D4E6-4F73-A5B1-7AD60A60B04B}">
      <dgm:prSet/>
      <dgm:spPr/>
      <dgm:t>
        <a:bodyPr/>
        <a:lstStyle/>
        <a:p>
          <a:endParaRPr lang="en-US"/>
        </a:p>
      </dgm:t>
    </dgm:pt>
    <dgm:pt modelId="{CB0BA886-60A3-4698-8FFA-339CB27BA026}" type="sibTrans" cxnId="{5FB1FED8-D4E6-4F73-A5B1-7AD60A60B04B}">
      <dgm:prSet/>
      <dgm:spPr/>
      <dgm:t>
        <a:bodyPr/>
        <a:lstStyle/>
        <a:p>
          <a:endParaRPr lang="en-US"/>
        </a:p>
      </dgm:t>
    </dgm:pt>
    <dgm:pt modelId="{6056AC3E-5445-4DBE-8288-05FC11C91320}" type="pres">
      <dgm:prSet presAssocID="{C4CDD217-0EE0-49EC-B21F-E9D9A0A3E2B4}" presName="linear" presStyleCnt="0">
        <dgm:presLayoutVars>
          <dgm:animLvl val="lvl"/>
          <dgm:resizeHandles val="exact"/>
        </dgm:presLayoutVars>
      </dgm:prSet>
      <dgm:spPr/>
    </dgm:pt>
    <dgm:pt modelId="{9B2ED315-4844-4D6C-A43D-BFC479AEC918}" type="pres">
      <dgm:prSet presAssocID="{E51779E5-8FF7-4806-BB83-22AF3CF47827}" presName="parentText" presStyleLbl="node1" presStyleIdx="0" presStyleCnt="4">
        <dgm:presLayoutVars>
          <dgm:chMax val="0"/>
          <dgm:bulletEnabled val="1"/>
        </dgm:presLayoutVars>
      </dgm:prSet>
      <dgm:spPr/>
    </dgm:pt>
    <dgm:pt modelId="{F22AE367-4DDC-47E3-A7B3-9CD2E7315595}" type="pres">
      <dgm:prSet presAssocID="{E5404B12-CE26-4FBA-AEC8-C23805DE6653}" presName="spacer" presStyleCnt="0"/>
      <dgm:spPr/>
    </dgm:pt>
    <dgm:pt modelId="{F9ADCA85-395D-4232-9297-46B31BA4E8EF}" type="pres">
      <dgm:prSet presAssocID="{195A9FA6-62C2-4C63-A2F5-D16E37329DEE}" presName="parentText" presStyleLbl="node1" presStyleIdx="1" presStyleCnt="4">
        <dgm:presLayoutVars>
          <dgm:chMax val="0"/>
          <dgm:bulletEnabled val="1"/>
        </dgm:presLayoutVars>
      </dgm:prSet>
      <dgm:spPr/>
    </dgm:pt>
    <dgm:pt modelId="{BAA96E58-FF08-4361-A62A-79E2E4DA1726}" type="pres">
      <dgm:prSet presAssocID="{9FBA8C33-5DD2-49AC-84BA-78E2FAFBB2CB}" presName="spacer" presStyleCnt="0"/>
      <dgm:spPr/>
    </dgm:pt>
    <dgm:pt modelId="{DAF1ABAF-BC0B-4225-BAC9-0009AC3503A7}" type="pres">
      <dgm:prSet presAssocID="{BD468AAC-B2D2-40DB-993F-4D71F13C3E12}" presName="parentText" presStyleLbl="node1" presStyleIdx="2" presStyleCnt="4">
        <dgm:presLayoutVars>
          <dgm:chMax val="0"/>
          <dgm:bulletEnabled val="1"/>
        </dgm:presLayoutVars>
      </dgm:prSet>
      <dgm:spPr/>
    </dgm:pt>
    <dgm:pt modelId="{E4EEAC94-07BB-42CC-A7D7-48FE438BA3E7}" type="pres">
      <dgm:prSet presAssocID="{829E150D-5516-48A3-931D-081B1900AFBF}" presName="spacer" presStyleCnt="0"/>
      <dgm:spPr/>
    </dgm:pt>
    <dgm:pt modelId="{E87F7076-9D81-4648-AFF8-CAD42AAACC81}" type="pres">
      <dgm:prSet presAssocID="{87C44F09-4176-47A9-AFE8-19201D617060}" presName="parentText" presStyleLbl="node1" presStyleIdx="3" presStyleCnt="4">
        <dgm:presLayoutVars>
          <dgm:chMax val="0"/>
          <dgm:bulletEnabled val="1"/>
        </dgm:presLayoutVars>
      </dgm:prSet>
      <dgm:spPr/>
    </dgm:pt>
  </dgm:ptLst>
  <dgm:cxnLst>
    <dgm:cxn modelId="{D4600121-E0C2-42A5-8A7D-A0F115927048}" srcId="{C4CDD217-0EE0-49EC-B21F-E9D9A0A3E2B4}" destId="{BD468AAC-B2D2-40DB-993F-4D71F13C3E12}" srcOrd="2" destOrd="0" parTransId="{F8100DCB-9159-496C-8746-26AB890D4313}" sibTransId="{829E150D-5516-48A3-931D-081B1900AFBF}"/>
    <dgm:cxn modelId="{BBCC5F3B-6F5B-498E-B61F-3F9EBEA112D3}" type="presOf" srcId="{BD468AAC-B2D2-40DB-993F-4D71F13C3E12}" destId="{DAF1ABAF-BC0B-4225-BAC9-0009AC3503A7}" srcOrd="0" destOrd="0" presId="urn:microsoft.com/office/officeart/2005/8/layout/vList2"/>
    <dgm:cxn modelId="{CDAA455F-C265-4A8E-8262-C82DEF5F2018}" srcId="{C4CDD217-0EE0-49EC-B21F-E9D9A0A3E2B4}" destId="{195A9FA6-62C2-4C63-A2F5-D16E37329DEE}" srcOrd="1" destOrd="0" parTransId="{974F5CA3-3D0A-4DEA-8B75-8841FFB36CFE}" sibTransId="{9FBA8C33-5DD2-49AC-84BA-78E2FAFBB2CB}"/>
    <dgm:cxn modelId="{D129975F-EA41-4764-A1EC-D9F899A1B1E9}" srcId="{C4CDD217-0EE0-49EC-B21F-E9D9A0A3E2B4}" destId="{E51779E5-8FF7-4806-BB83-22AF3CF47827}" srcOrd="0" destOrd="0" parTransId="{33504821-CCC7-4373-AEFB-7A8E83824362}" sibTransId="{E5404B12-CE26-4FBA-AEC8-C23805DE6653}"/>
    <dgm:cxn modelId="{23125187-8010-4ECC-9F28-48FD3176ED9E}" type="presOf" srcId="{E51779E5-8FF7-4806-BB83-22AF3CF47827}" destId="{9B2ED315-4844-4D6C-A43D-BFC479AEC918}" srcOrd="0" destOrd="0" presId="urn:microsoft.com/office/officeart/2005/8/layout/vList2"/>
    <dgm:cxn modelId="{B6F9F9C0-2131-4AE0-B423-B14C33411B70}" type="presOf" srcId="{195A9FA6-62C2-4C63-A2F5-D16E37329DEE}" destId="{F9ADCA85-395D-4232-9297-46B31BA4E8EF}" srcOrd="0" destOrd="0" presId="urn:microsoft.com/office/officeart/2005/8/layout/vList2"/>
    <dgm:cxn modelId="{DA8D2EC9-5F8E-4488-A3C8-38E06B4B483F}" type="presOf" srcId="{C4CDD217-0EE0-49EC-B21F-E9D9A0A3E2B4}" destId="{6056AC3E-5445-4DBE-8288-05FC11C91320}" srcOrd="0" destOrd="0" presId="urn:microsoft.com/office/officeart/2005/8/layout/vList2"/>
    <dgm:cxn modelId="{5FB1FED8-D4E6-4F73-A5B1-7AD60A60B04B}" srcId="{C4CDD217-0EE0-49EC-B21F-E9D9A0A3E2B4}" destId="{87C44F09-4176-47A9-AFE8-19201D617060}" srcOrd="3" destOrd="0" parTransId="{2133481B-489A-433B-BC5F-2B9EA888BF3F}" sibTransId="{CB0BA886-60A3-4698-8FFA-339CB27BA026}"/>
    <dgm:cxn modelId="{155C78DB-D9BE-4A7F-B10B-63FB067FD382}" type="presOf" srcId="{87C44F09-4176-47A9-AFE8-19201D617060}" destId="{E87F7076-9D81-4648-AFF8-CAD42AAACC81}" srcOrd="0" destOrd="0" presId="urn:microsoft.com/office/officeart/2005/8/layout/vList2"/>
    <dgm:cxn modelId="{EC3FEBDD-937A-4554-B778-C0EBEC8889DE}" type="presParOf" srcId="{6056AC3E-5445-4DBE-8288-05FC11C91320}" destId="{9B2ED315-4844-4D6C-A43D-BFC479AEC918}" srcOrd="0" destOrd="0" presId="urn:microsoft.com/office/officeart/2005/8/layout/vList2"/>
    <dgm:cxn modelId="{AFE52AD9-9C12-4AEF-AC70-BD189013D648}" type="presParOf" srcId="{6056AC3E-5445-4DBE-8288-05FC11C91320}" destId="{F22AE367-4DDC-47E3-A7B3-9CD2E7315595}" srcOrd="1" destOrd="0" presId="urn:microsoft.com/office/officeart/2005/8/layout/vList2"/>
    <dgm:cxn modelId="{AB4A9806-62D7-4A01-8BFA-A866C8E94146}" type="presParOf" srcId="{6056AC3E-5445-4DBE-8288-05FC11C91320}" destId="{F9ADCA85-395D-4232-9297-46B31BA4E8EF}" srcOrd="2" destOrd="0" presId="urn:microsoft.com/office/officeart/2005/8/layout/vList2"/>
    <dgm:cxn modelId="{8E33F20B-9D66-4501-A0E1-B39B9857BF74}" type="presParOf" srcId="{6056AC3E-5445-4DBE-8288-05FC11C91320}" destId="{BAA96E58-FF08-4361-A62A-79E2E4DA1726}" srcOrd="3" destOrd="0" presId="urn:microsoft.com/office/officeart/2005/8/layout/vList2"/>
    <dgm:cxn modelId="{9A0962E9-3126-419C-A613-5DB1AE110143}" type="presParOf" srcId="{6056AC3E-5445-4DBE-8288-05FC11C91320}" destId="{DAF1ABAF-BC0B-4225-BAC9-0009AC3503A7}" srcOrd="4" destOrd="0" presId="urn:microsoft.com/office/officeart/2005/8/layout/vList2"/>
    <dgm:cxn modelId="{DF65B67E-3C45-47BE-8284-5C098EFFBC74}" type="presParOf" srcId="{6056AC3E-5445-4DBE-8288-05FC11C91320}" destId="{E4EEAC94-07BB-42CC-A7D7-48FE438BA3E7}" srcOrd="5" destOrd="0" presId="urn:microsoft.com/office/officeart/2005/8/layout/vList2"/>
    <dgm:cxn modelId="{2A137CB2-06AB-443A-B633-1E0EBD26A63C}" type="presParOf" srcId="{6056AC3E-5445-4DBE-8288-05FC11C91320}" destId="{E87F7076-9D81-4648-AFF8-CAD42AAACC8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DFF4C1F-CAD5-44F1-BB31-0C50F6AAB2D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690E6F03-ADC0-403E-ACAF-D51ABC5FC600}">
      <dgm:prSet phldrT="[Text]"/>
      <dgm:spPr/>
      <dgm:t>
        <a:bodyPr/>
        <a:lstStyle/>
        <a:p>
          <a:r>
            <a:rPr lang="en-US" dirty="0"/>
            <a:t>Stay Up to Date</a:t>
          </a:r>
        </a:p>
      </dgm:t>
    </dgm:pt>
    <dgm:pt modelId="{AB866B66-2D72-4B06-863C-21706E7651D3}" type="parTrans" cxnId="{398BC955-889D-462A-BBD0-20D97FE7E85B}">
      <dgm:prSet/>
      <dgm:spPr/>
      <dgm:t>
        <a:bodyPr/>
        <a:lstStyle/>
        <a:p>
          <a:endParaRPr lang="en-US"/>
        </a:p>
      </dgm:t>
    </dgm:pt>
    <dgm:pt modelId="{AFD96795-8B41-4590-8AFB-EB3FDA3D2C31}" type="sibTrans" cxnId="{398BC955-889D-462A-BBD0-20D97FE7E85B}">
      <dgm:prSet/>
      <dgm:spPr/>
      <dgm:t>
        <a:bodyPr/>
        <a:lstStyle/>
        <a:p>
          <a:endParaRPr lang="en-US"/>
        </a:p>
      </dgm:t>
    </dgm:pt>
    <dgm:pt modelId="{BEF73C6C-4AFD-4547-9F1E-F8D53E068850}">
      <dgm:prSet phldrT="[Text]"/>
      <dgm:spPr/>
      <dgm:t>
        <a:bodyPr/>
        <a:lstStyle/>
        <a:p>
          <a:r>
            <a:rPr lang="en-US"/>
            <a:t>Join Chicago CoC Slack Channel</a:t>
          </a:r>
          <a:endParaRPr lang="en-US" dirty="0"/>
        </a:p>
      </dgm:t>
    </dgm:pt>
    <dgm:pt modelId="{24BB0087-6074-4330-9618-8A3CCFD2A24F}" type="parTrans" cxnId="{B57A026D-010A-431B-93C2-8AF864627FDF}">
      <dgm:prSet/>
      <dgm:spPr/>
      <dgm:t>
        <a:bodyPr/>
        <a:lstStyle/>
        <a:p>
          <a:endParaRPr lang="en-US"/>
        </a:p>
      </dgm:t>
    </dgm:pt>
    <dgm:pt modelId="{9A27EA6E-EDFF-41B0-9F19-8327CCFDFFC7}" type="sibTrans" cxnId="{B57A026D-010A-431B-93C2-8AF864627FDF}">
      <dgm:prSet/>
      <dgm:spPr/>
      <dgm:t>
        <a:bodyPr/>
        <a:lstStyle/>
        <a:p>
          <a:endParaRPr lang="en-US"/>
        </a:p>
      </dgm:t>
    </dgm:pt>
    <dgm:pt modelId="{10C76ADF-CEE0-4C97-8CE9-7B6AEC903C11}">
      <dgm:prSet phldrT="[Text]"/>
      <dgm:spPr/>
      <dgm:t>
        <a:bodyPr/>
        <a:lstStyle/>
        <a:p>
          <a:r>
            <a:rPr lang="en-US" dirty="0"/>
            <a:t>Know the Guidance</a:t>
          </a:r>
        </a:p>
      </dgm:t>
    </dgm:pt>
    <dgm:pt modelId="{5616A95D-D3C8-4549-8A3D-393F6263170D}" type="parTrans" cxnId="{E88901DD-5F2D-4216-ACEA-C679DF1125D6}">
      <dgm:prSet/>
      <dgm:spPr/>
      <dgm:t>
        <a:bodyPr/>
        <a:lstStyle/>
        <a:p>
          <a:endParaRPr lang="en-US"/>
        </a:p>
      </dgm:t>
    </dgm:pt>
    <dgm:pt modelId="{6719A703-3ACA-481B-9E07-59AB1161ED60}" type="sibTrans" cxnId="{E88901DD-5F2D-4216-ACEA-C679DF1125D6}">
      <dgm:prSet/>
      <dgm:spPr/>
      <dgm:t>
        <a:bodyPr/>
        <a:lstStyle/>
        <a:p>
          <a:endParaRPr lang="en-US"/>
        </a:p>
      </dgm:t>
    </dgm:pt>
    <dgm:pt modelId="{5DDD9C0C-D194-4E9A-AECC-4D5007798847}">
      <dgm:prSet phldrT="[Text]"/>
      <dgm:spPr/>
      <dgm:t>
        <a:bodyPr/>
        <a:lstStyle/>
        <a:p>
          <a:r>
            <a:rPr lang="en-US" dirty="0"/>
            <a:t>Familiarize yourself with the key places for information:</a:t>
          </a:r>
        </a:p>
      </dgm:t>
    </dgm:pt>
    <dgm:pt modelId="{79E0F985-7C2A-4847-9921-E956A7FF9460}" type="parTrans" cxnId="{635FFE4F-1AB4-475C-88AE-3958BDADC2A3}">
      <dgm:prSet/>
      <dgm:spPr/>
      <dgm:t>
        <a:bodyPr/>
        <a:lstStyle/>
        <a:p>
          <a:endParaRPr lang="en-US"/>
        </a:p>
      </dgm:t>
    </dgm:pt>
    <dgm:pt modelId="{01B1F018-F0AA-4CD5-95E9-6A0A66055514}" type="sibTrans" cxnId="{635FFE4F-1AB4-475C-88AE-3958BDADC2A3}">
      <dgm:prSet/>
      <dgm:spPr/>
      <dgm:t>
        <a:bodyPr/>
        <a:lstStyle/>
        <a:p>
          <a:endParaRPr lang="en-US"/>
        </a:p>
      </dgm:t>
    </dgm:pt>
    <dgm:pt modelId="{8B1CFA33-6A1D-47CB-8EB5-CA9A449968DF}">
      <dgm:prSet phldrT="[Text]"/>
      <dgm:spPr/>
      <dgm:t>
        <a:bodyPr/>
        <a:lstStyle/>
        <a:p>
          <a:r>
            <a:rPr lang="en-US" dirty="0"/>
            <a:t>Convene a COVID Response Team @ your Agency</a:t>
          </a:r>
        </a:p>
      </dgm:t>
    </dgm:pt>
    <dgm:pt modelId="{831D3890-30D9-4A9F-9FA9-9D658484F192}" type="parTrans" cxnId="{4D08866B-36D0-425E-A489-0500D00DBE59}">
      <dgm:prSet/>
      <dgm:spPr/>
      <dgm:t>
        <a:bodyPr/>
        <a:lstStyle/>
        <a:p>
          <a:endParaRPr lang="en-US"/>
        </a:p>
      </dgm:t>
    </dgm:pt>
    <dgm:pt modelId="{540B9BC3-949D-48F3-BDD5-910A0E25D675}" type="sibTrans" cxnId="{4D08866B-36D0-425E-A489-0500D00DBE59}">
      <dgm:prSet/>
      <dgm:spPr/>
      <dgm:t>
        <a:bodyPr/>
        <a:lstStyle/>
        <a:p>
          <a:endParaRPr lang="en-US"/>
        </a:p>
      </dgm:t>
    </dgm:pt>
    <dgm:pt modelId="{97B13F90-6ED6-4088-8364-3EE9062736A4}">
      <dgm:prSet phldrT="[Text]"/>
      <dgm:spPr/>
      <dgm:t>
        <a:bodyPr/>
        <a:lstStyle/>
        <a:p>
          <a:r>
            <a:rPr lang="en-US" dirty="0"/>
            <a:t>Participate in Shelter Planning &amp; Response exercises like this webinar</a:t>
          </a:r>
        </a:p>
      </dgm:t>
    </dgm:pt>
    <dgm:pt modelId="{20E42AC6-31BB-4C5A-A38F-0CA16E402931}" type="parTrans" cxnId="{EDDCEAC8-E581-4F96-9693-B1BAC270D9BB}">
      <dgm:prSet/>
      <dgm:spPr/>
      <dgm:t>
        <a:bodyPr/>
        <a:lstStyle/>
        <a:p>
          <a:endParaRPr lang="en-US"/>
        </a:p>
      </dgm:t>
    </dgm:pt>
    <dgm:pt modelId="{00E55B83-3B7E-4592-8321-192D6069E5D1}" type="sibTrans" cxnId="{EDDCEAC8-E581-4F96-9693-B1BAC270D9BB}">
      <dgm:prSet/>
      <dgm:spPr/>
      <dgm:t>
        <a:bodyPr/>
        <a:lstStyle/>
        <a:p>
          <a:endParaRPr lang="en-US"/>
        </a:p>
      </dgm:t>
    </dgm:pt>
    <dgm:pt modelId="{BDB293D8-8C57-45EA-8675-06520809A71F}">
      <dgm:prSet phldrT="[Text]"/>
      <dgm:spPr/>
      <dgm:t>
        <a:bodyPr/>
        <a:lstStyle/>
        <a:p>
          <a:r>
            <a:rPr lang="en-US" dirty="0"/>
            <a:t>Establish a Communication plan to get information throughout agency quickly.</a:t>
          </a:r>
        </a:p>
      </dgm:t>
    </dgm:pt>
    <dgm:pt modelId="{B69C4A28-316D-4E33-802D-3D547CD38DBD}" type="parTrans" cxnId="{F13E997E-DF36-4559-9E14-289D135403A0}">
      <dgm:prSet/>
      <dgm:spPr/>
      <dgm:t>
        <a:bodyPr/>
        <a:lstStyle/>
        <a:p>
          <a:endParaRPr lang="en-US"/>
        </a:p>
      </dgm:t>
    </dgm:pt>
    <dgm:pt modelId="{4CC62433-8130-4A08-BF22-E7E994A71118}" type="sibTrans" cxnId="{F13E997E-DF36-4559-9E14-289D135403A0}">
      <dgm:prSet/>
      <dgm:spPr/>
      <dgm:t>
        <a:bodyPr/>
        <a:lstStyle/>
        <a:p>
          <a:endParaRPr lang="en-US"/>
        </a:p>
      </dgm:t>
    </dgm:pt>
    <dgm:pt modelId="{7901D2EE-745C-406C-900C-04796405D2ED}">
      <dgm:prSet/>
      <dgm:spPr/>
      <dgm:t>
        <a:bodyPr/>
        <a:lstStyle/>
        <a:p>
          <a:r>
            <a:rPr lang="en-US" dirty="0"/>
            <a:t>Sign-up to receive CDPH alerts</a:t>
          </a:r>
        </a:p>
      </dgm:t>
    </dgm:pt>
    <dgm:pt modelId="{08ADD119-92AA-43D6-9EC7-BCE7556F088E}" type="parTrans" cxnId="{64616030-99EF-4985-9F26-E13C3F0352D3}">
      <dgm:prSet/>
      <dgm:spPr/>
      <dgm:t>
        <a:bodyPr/>
        <a:lstStyle/>
        <a:p>
          <a:endParaRPr lang="en-US"/>
        </a:p>
      </dgm:t>
    </dgm:pt>
    <dgm:pt modelId="{42DB6D7C-E62A-4199-9AB7-755DC7BFC907}" type="sibTrans" cxnId="{64616030-99EF-4985-9F26-E13C3F0352D3}">
      <dgm:prSet/>
      <dgm:spPr/>
      <dgm:t>
        <a:bodyPr/>
        <a:lstStyle/>
        <a:p>
          <a:endParaRPr lang="en-US"/>
        </a:p>
      </dgm:t>
    </dgm:pt>
    <dgm:pt modelId="{F0B3A480-E187-43D1-8CB0-7A6FC7A80CFF}">
      <dgm:prSet phldrT="[Text]"/>
      <dgm:spPr/>
      <dgm:t>
        <a:bodyPr/>
        <a:lstStyle/>
        <a:p>
          <a:r>
            <a:rPr lang="en-US" dirty="0"/>
            <a:t>Surveys</a:t>
          </a:r>
        </a:p>
      </dgm:t>
    </dgm:pt>
    <dgm:pt modelId="{140FA7B4-62BC-4AF2-BD2A-FCD5D1AF3138}" type="parTrans" cxnId="{FDE7114D-8171-4603-A017-437E98E995B5}">
      <dgm:prSet/>
      <dgm:spPr/>
      <dgm:t>
        <a:bodyPr/>
        <a:lstStyle/>
        <a:p>
          <a:endParaRPr lang="en-US"/>
        </a:p>
      </dgm:t>
    </dgm:pt>
    <dgm:pt modelId="{958B117D-557A-4FDE-817B-7D6D59DF3CF0}" type="sibTrans" cxnId="{FDE7114D-8171-4603-A017-437E98E995B5}">
      <dgm:prSet/>
      <dgm:spPr/>
      <dgm:t>
        <a:bodyPr/>
        <a:lstStyle/>
        <a:p>
          <a:endParaRPr lang="en-US"/>
        </a:p>
      </dgm:t>
    </dgm:pt>
    <dgm:pt modelId="{509FA191-A73E-4F20-81E2-5C5FC6A92900}">
      <dgm:prSet phldrT="[Text]"/>
      <dgm:spPr/>
      <dgm:t>
        <a:bodyPr/>
        <a:lstStyle/>
        <a:p>
          <a:r>
            <a:rPr lang="en-US" dirty="0"/>
            <a:t>DFSS Food Support Survey (Christine Riley, for DFSS Funded Shelters)</a:t>
          </a:r>
        </a:p>
      </dgm:t>
    </dgm:pt>
    <dgm:pt modelId="{3370E713-D490-46B5-AD04-9DDF76FA7C48}" type="parTrans" cxnId="{9F41941E-B337-4E4C-BBA2-728B02AD051F}">
      <dgm:prSet/>
      <dgm:spPr/>
      <dgm:t>
        <a:bodyPr/>
        <a:lstStyle/>
        <a:p>
          <a:endParaRPr lang="en-US"/>
        </a:p>
      </dgm:t>
    </dgm:pt>
    <dgm:pt modelId="{C1AA06E4-423B-4C16-AE4B-A97CE4F49EB6}" type="sibTrans" cxnId="{9F41941E-B337-4E4C-BBA2-728B02AD051F}">
      <dgm:prSet/>
      <dgm:spPr/>
      <dgm:t>
        <a:bodyPr/>
        <a:lstStyle/>
        <a:p>
          <a:endParaRPr lang="en-US"/>
        </a:p>
      </dgm:t>
    </dgm:pt>
    <dgm:pt modelId="{F2CD9193-7DAC-40E8-9BE8-250389441E4D}">
      <dgm:prSet phldrT="[Text]"/>
      <dgm:spPr/>
      <dgm:t>
        <a:bodyPr/>
        <a:lstStyle/>
        <a:p>
          <a:r>
            <a:rPr lang="en-US" dirty="0"/>
            <a:t>DFSS Shelter Communication survey (from Commissioner Butler, sent to EDs)</a:t>
          </a:r>
        </a:p>
      </dgm:t>
    </dgm:pt>
    <dgm:pt modelId="{11ED513B-1350-4BBC-A312-77748595573F}" type="parTrans" cxnId="{FEB2BF81-E916-4D7B-BAC1-7C8064886696}">
      <dgm:prSet/>
      <dgm:spPr/>
      <dgm:t>
        <a:bodyPr/>
        <a:lstStyle/>
        <a:p>
          <a:endParaRPr lang="en-US"/>
        </a:p>
      </dgm:t>
    </dgm:pt>
    <dgm:pt modelId="{F6D14872-BB61-453C-B7F9-CD9679CD498A}" type="sibTrans" cxnId="{FEB2BF81-E916-4D7B-BAC1-7C8064886696}">
      <dgm:prSet/>
      <dgm:spPr/>
      <dgm:t>
        <a:bodyPr/>
        <a:lstStyle/>
        <a:p>
          <a:endParaRPr lang="en-US"/>
        </a:p>
      </dgm:t>
    </dgm:pt>
    <dgm:pt modelId="{5500CD5C-034F-45A5-BD82-E93579B718D7}">
      <dgm:prSet phldrT="[Text]"/>
      <dgm:spPr/>
      <dgm:t>
        <a:bodyPr/>
        <a:lstStyle/>
        <a:p>
          <a:r>
            <a:rPr lang="en-US" dirty="0"/>
            <a:t>CDPH</a:t>
          </a:r>
        </a:p>
      </dgm:t>
    </dgm:pt>
    <dgm:pt modelId="{AF10B9F7-F477-491B-B765-A91975F74635}" type="parTrans" cxnId="{B148FBF2-F781-41F0-B371-3D6B401205F4}">
      <dgm:prSet/>
      <dgm:spPr/>
      <dgm:t>
        <a:bodyPr/>
        <a:lstStyle/>
        <a:p>
          <a:endParaRPr lang="en-US"/>
        </a:p>
      </dgm:t>
    </dgm:pt>
    <dgm:pt modelId="{87E42883-D433-452D-B551-8E2D678F1568}" type="sibTrans" cxnId="{B148FBF2-F781-41F0-B371-3D6B401205F4}">
      <dgm:prSet/>
      <dgm:spPr/>
      <dgm:t>
        <a:bodyPr/>
        <a:lstStyle/>
        <a:p>
          <a:endParaRPr lang="en-US"/>
        </a:p>
      </dgm:t>
    </dgm:pt>
    <dgm:pt modelId="{9F325492-5AD3-48FD-B1FF-CABB0F326838}">
      <dgm:prSet phldrT="[Text]"/>
      <dgm:spPr/>
      <dgm:t>
        <a:bodyPr/>
        <a:lstStyle/>
        <a:p>
          <a:r>
            <a:rPr lang="en-US" dirty="0"/>
            <a:t>DFSS</a:t>
          </a:r>
        </a:p>
      </dgm:t>
    </dgm:pt>
    <dgm:pt modelId="{63227F47-7E9F-4CE0-9223-972C752E2A50}" type="parTrans" cxnId="{32A7ECEF-29B0-479E-B984-33D4FFC7737C}">
      <dgm:prSet/>
      <dgm:spPr/>
      <dgm:t>
        <a:bodyPr/>
        <a:lstStyle/>
        <a:p>
          <a:endParaRPr lang="en-US"/>
        </a:p>
      </dgm:t>
    </dgm:pt>
    <dgm:pt modelId="{D45F33FD-DB81-4742-8ED1-C5F4EC28469F}" type="sibTrans" cxnId="{32A7ECEF-29B0-479E-B984-33D4FFC7737C}">
      <dgm:prSet/>
      <dgm:spPr/>
      <dgm:t>
        <a:bodyPr/>
        <a:lstStyle/>
        <a:p>
          <a:endParaRPr lang="en-US"/>
        </a:p>
      </dgm:t>
    </dgm:pt>
    <dgm:pt modelId="{77CD8688-BF81-46B8-A53D-EEA1D95909BB}">
      <dgm:prSet phldrT="[Text]"/>
      <dgm:spPr/>
      <dgm:t>
        <a:bodyPr/>
        <a:lstStyle/>
        <a:p>
          <a:r>
            <a:rPr lang="en-US" dirty="0"/>
            <a:t>All Chicago</a:t>
          </a:r>
        </a:p>
      </dgm:t>
    </dgm:pt>
    <dgm:pt modelId="{C83E8468-9CE8-4DC2-8DB8-AC2E3F98B1E6}" type="parTrans" cxnId="{31275E57-CAB5-450A-B0D6-0F9D05E567CF}">
      <dgm:prSet/>
      <dgm:spPr/>
      <dgm:t>
        <a:bodyPr/>
        <a:lstStyle/>
        <a:p>
          <a:endParaRPr lang="en-US"/>
        </a:p>
      </dgm:t>
    </dgm:pt>
    <dgm:pt modelId="{F320263F-1BB1-435E-BA95-69BAB0A0AD14}" type="sibTrans" cxnId="{31275E57-CAB5-450A-B0D6-0F9D05E567CF}">
      <dgm:prSet/>
      <dgm:spPr/>
      <dgm:t>
        <a:bodyPr/>
        <a:lstStyle/>
        <a:p>
          <a:endParaRPr lang="en-US"/>
        </a:p>
      </dgm:t>
    </dgm:pt>
    <dgm:pt modelId="{5A60AED9-B10C-4D38-9E28-5D7E1E9ADD4E}">
      <dgm:prSet phldrT="[Text]"/>
      <dgm:spPr/>
      <dgm:t>
        <a:bodyPr/>
        <a:lstStyle/>
        <a:p>
          <a:r>
            <a:rPr lang="en-US" dirty="0"/>
            <a:t>HUD</a:t>
          </a:r>
        </a:p>
      </dgm:t>
    </dgm:pt>
    <dgm:pt modelId="{AEC50105-2F27-4CB5-B0E4-3466807AD8B5}" type="parTrans" cxnId="{F800A0A9-0726-432B-9849-72BCF464BC28}">
      <dgm:prSet/>
      <dgm:spPr/>
      <dgm:t>
        <a:bodyPr/>
        <a:lstStyle/>
        <a:p>
          <a:endParaRPr lang="en-US"/>
        </a:p>
      </dgm:t>
    </dgm:pt>
    <dgm:pt modelId="{BFBB15BA-5A04-4EDE-A3C9-E50796633BE4}" type="sibTrans" cxnId="{F800A0A9-0726-432B-9849-72BCF464BC28}">
      <dgm:prSet/>
      <dgm:spPr/>
      <dgm:t>
        <a:bodyPr/>
        <a:lstStyle/>
        <a:p>
          <a:endParaRPr lang="en-US"/>
        </a:p>
      </dgm:t>
    </dgm:pt>
    <dgm:pt modelId="{3FD08813-7AD3-4FAE-87CD-67C496C49330}">
      <dgm:prSet phldrT="[Text]"/>
      <dgm:spPr/>
      <dgm:t>
        <a:bodyPr/>
        <a:lstStyle/>
        <a:p>
          <a:r>
            <a:rPr lang="en-US" dirty="0"/>
            <a:t>CDC</a:t>
          </a:r>
        </a:p>
      </dgm:t>
    </dgm:pt>
    <dgm:pt modelId="{165EC59F-42FE-4E11-8506-7B37DAC93E62}" type="parTrans" cxnId="{52FABB05-569E-4E84-B7B5-8D99D1545BA6}">
      <dgm:prSet/>
      <dgm:spPr/>
      <dgm:t>
        <a:bodyPr/>
        <a:lstStyle/>
        <a:p>
          <a:endParaRPr lang="en-US"/>
        </a:p>
      </dgm:t>
    </dgm:pt>
    <dgm:pt modelId="{D505B2DD-0357-4902-9790-EFA05DC06C7D}" type="sibTrans" cxnId="{52FABB05-569E-4E84-B7B5-8D99D1545BA6}">
      <dgm:prSet/>
      <dgm:spPr/>
      <dgm:t>
        <a:bodyPr/>
        <a:lstStyle/>
        <a:p>
          <a:endParaRPr lang="en-US"/>
        </a:p>
      </dgm:t>
    </dgm:pt>
    <dgm:pt modelId="{D4C766E5-EEF1-4F83-B8B4-F9B13724A112}" type="pres">
      <dgm:prSet presAssocID="{BDFF4C1F-CAD5-44F1-BB31-0C50F6AAB2D2}" presName="Name0" presStyleCnt="0">
        <dgm:presLayoutVars>
          <dgm:dir/>
          <dgm:animLvl val="lvl"/>
          <dgm:resizeHandles val="exact"/>
        </dgm:presLayoutVars>
      </dgm:prSet>
      <dgm:spPr/>
    </dgm:pt>
    <dgm:pt modelId="{01190EBB-F588-43B6-82FA-4FBC67A133F1}" type="pres">
      <dgm:prSet presAssocID="{F0B3A480-E187-43D1-8CB0-7A6FC7A80CFF}" presName="composite" presStyleCnt="0"/>
      <dgm:spPr/>
    </dgm:pt>
    <dgm:pt modelId="{15E25F67-D16F-480E-BD46-847BCDE28A8A}" type="pres">
      <dgm:prSet presAssocID="{F0B3A480-E187-43D1-8CB0-7A6FC7A80CFF}" presName="parTx" presStyleLbl="alignNode1" presStyleIdx="0" presStyleCnt="4">
        <dgm:presLayoutVars>
          <dgm:chMax val="0"/>
          <dgm:chPref val="0"/>
          <dgm:bulletEnabled val="1"/>
        </dgm:presLayoutVars>
      </dgm:prSet>
      <dgm:spPr/>
    </dgm:pt>
    <dgm:pt modelId="{A2D4FE66-FF0F-496F-990C-26DA9C7704C4}" type="pres">
      <dgm:prSet presAssocID="{F0B3A480-E187-43D1-8CB0-7A6FC7A80CFF}" presName="desTx" presStyleLbl="alignAccFollowNode1" presStyleIdx="0" presStyleCnt="4">
        <dgm:presLayoutVars>
          <dgm:bulletEnabled val="1"/>
        </dgm:presLayoutVars>
      </dgm:prSet>
      <dgm:spPr/>
    </dgm:pt>
    <dgm:pt modelId="{B0736250-E449-4011-B20D-39ADF9BCBD3E}" type="pres">
      <dgm:prSet presAssocID="{958B117D-557A-4FDE-817B-7D6D59DF3CF0}" presName="space" presStyleCnt="0"/>
      <dgm:spPr/>
    </dgm:pt>
    <dgm:pt modelId="{67A33F33-9492-4342-BB61-0645F6DDB985}" type="pres">
      <dgm:prSet presAssocID="{690E6F03-ADC0-403E-ACAF-D51ABC5FC600}" presName="composite" presStyleCnt="0"/>
      <dgm:spPr/>
    </dgm:pt>
    <dgm:pt modelId="{7330D982-2F32-4D4E-B315-B6EAA09D0C26}" type="pres">
      <dgm:prSet presAssocID="{690E6F03-ADC0-403E-ACAF-D51ABC5FC600}" presName="parTx" presStyleLbl="alignNode1" presStyleIdx="1" presStyleCnt="4">
        <dgm:presLayoutVars>
          <dgm:chMax val="0"/>
          <dgm:chPref val="0"/>
          <dgm:bulletEnabled val="1"/>
        </dgm:presLayoutVars>
      </dgm:prSet>
      <dgm:spPr/>
    </dgm:pt>
    <dgm:pt modelId="{E5395328-EAB8-46C7-B919-B67749B60545}" type="pres">
      <dgm:prSet presAssocID="{690E6F03-ADC0-403E-ACAF-D51ABC5FC600}" presName="desTx" presStyleLbl="alignAccFollowNode1" presStyleIdx="1" presStyleCnt="4">
        <dgm:presLayoutVars>
          <dgm:bulletEnabled val="1"/>
        </dgm:presLayoutVars>
      </dgm:prSet>
      <dgm:spPr/>
    </dgm:pt>
    <dgm:pt modelId="{3855A3EA-EBD6-4237-8F17-7A0CEC1C35E9}" type="pres">
      <dgm:prSet presAssocID="{AFD96795-8B41-4590-8AFB-EB3FDA3D2C31}" presName="space" presStyleCnt="0"/>
      <dgm:spPr/>
    </dgm:pt>
    <dgm:pt modelId="{C7F57848-65A2-4D26-AAEE-2B87D1B023F3}" type="pres">
      <dgm:prSet presAssocID="{10C76ADF-CEE0-4C97-8CE9-7B6AEC903C11}" presName="composite" presStyleCnt="0"/>
      <dgm:spPr/>
    </dgm:pt>
    <dgm:pt modelId="{691D120C-70F6-4387-8C2E-EF1AEA2B5401}" type="pres">
      <dgm:prSet presAssocID="{10C76ADF-CEE0-4C97-8CE9-7B6AEC903C11}" presName="parTx" presStyleLbl="alignNode1" presStyleIdx="2" presStyleCnt="4">
        <dgm:presLayoutVars>
          <dgm:chMax val="0"/>
          <dgm:chPref val="0"/>
          <dgm:bulletEnabled val="1"/>
        </dgm:presLayoutVars>
      </dgm:prSet>
      <dgm:spPr/>
    </dgm:pt>
    <dgm:pt modelId="{C087F70E-D4D4-42FA-A183-4FF74B324A0B}" type="pres">
      <dgm:prSet presAssocID="{10C76ADF-CEE0-4C97-8CE9-7B6AEC903C11}" presName="desTx" presStyleLbl="alignAccFollowNode1" presStyleIdx="2" presStyleCnt="4">
        <dgm:presLayoutVars>
          <dgm:bulletEnabled val="1"/>
        </dgm:presLayoutVars>
      </dgm:prSet>
      <dgm:spPr/>
    </dgm:pt>
    <dgm:pt modelId="{3B1DCBC5-FD1B-4697-9679-76E5E84FF5EF}" type="pres">
      <dgm:prSet presAssocID="{6719A703-3ACA-481B-9E07-59AB1161ED60}" presName="space" presStyleCnt="0"/>
      <dgm:spPr/>
    </dgm:pt>
    <dgm:pt modelId="{C567E6EA-2D17-4F66-B4F4-C7AAC5D05C6D}" type="pres">
      <dgm:prSet presAssocID="{8B1CFA33-6A1D-47CB-8EB5-CA9A449968DF}" presName="composite" presStyleCnt="0"/>
      <dgm:spPr/>
    </dgm:pt>
    <dgm:pt modelId="{BEFEB7A7-3AAB-4932-9C09-4420FD914DC3}" type="pres">
      <dgm:prSet presAssocID="{8B1CFA33-6A1D-47CB-8EB5-CA9A449968DF}" presName="parTx" presStyleLbl="alignNode1" presStyleIdx="3" presStyleCnt="4">
        <dgm:presLayoutVars>
          <dgm:chMax val="0"/>
          <dgm:chPref val="0"/>
          <dgm:bulletEnabled val="1"/>
        </dgm:presLayoutVars>
      </dgm:prSet>
      <dgm:spPr/>
    </dgm:pt>
    <dgm:pt modelId="{DC54C6DA-A263-4E8D-A07D-239AB5D2A81D}" type="pres">
      <dgm:prSet presAssocID="{8B1CFA33-6A1D-47CB-8EB5-CA9A449968DF}" presName="desTx" presStyleLbl="alignAccFollowNode1" presStyleIdx="3" presStyleCnt="4">
        <dgm:presLayoutVars>
          <dgm:bulletEnabled val="1"/>
        </dgm:presLayoutVars>
      </dgm:prSet>
      <dgm:spPr/>
    </dgm:pt>
  </dgm:ptLst>
  <dgm:cxnLst>
    <dgm:cxn modelId="{52FABB05-569E-4E84-B7B5-8D99D1545BA6}" srcId="{10C76ADF-CEE0-4C97-8CE9-7B6AEC903C11}" destId="{3FD08813-7AD3-4FAE-87CD-67C496C49330}" srcOrd="5" destOrd="0" parTransId="{165EC59F-42FE-4E11-8506-7B37DAC93E62}" sibTransId="{D505B2DD-0357-4902-9790-EFA05DC06C7D}"/>
    <dgm:cxn modelId="{9F41941E-B337-4E4C-BBA2-728B02AD051F}" srcId="{F0B3A480-E187-43D1-8CB0-7A6FC7A80CFF}" destId="{509FA191-A73E-4F20-81E2-5C5FC6A92900}" srcOrd="0" destOrd="0" parTransId="{3370E713-D490-46B5-AD04-9DDF76FA7C48}" sibTransId="{C1AA06E4-423B-4C16-AE4B-A97CE4F49EB6}"/>
    <dgm:cxn modelId="{584DFF22-C804-4F99-8415-14F3947E24B5}" type="presOf" srcId="{77CD8688-BF81-46B8-A53D-EEA1D95909BB}" destId="{C087F70E-D4D4-42FA-A183-4FF74B324A0B}" srcOrd="0" destOrd="3" presId="urn:microsoft.com/office/officeart/2005/8/layout/hList1"/>
    <dgm:cxn modelId="{A547B526-821A-457E-89B1-C653858CC98C}" type="presOf" srcId="{690E6F03-ADC0-403E-ACAF-D51ABC5FC600}" destId="{7330D982-2F32-4D4E-B315-B6EAA09D0C26}" srcOrd="0" destOrd="0" presId="urn:microsoft.com/office/officeart/2005/8/layout/hList1"/>
    <dgm:cxn modelId="{64616030-99EF-4985-9F26-E13C3F0352D3}" srcId="{690E6F03-ADC0-403E-ACAF-D51ABC5FC600}" destId="{7901D2EE-745C-406C-900C-04796405D2ED}" srcOrd="1" destOrd="0" parTransId="{08ADD119-92AA-43D6-9EC7-BCE7556F088E}" sibTransId="{42DB6D7C-E62A-4199-9AB7-755DC7BFC907}"/>
    <dgm:cxn modelId="{2177943C-4A60-4CFC-A461-3696D9C54323}" type="presOf" srcId="{509FA191-A73E-4F20-81E2-5C5FC6A92900}" destId="{A2D4FE66-FF0F-496F-990C-26DA9C7704C4}" srcOrd="0" destOrd="0" presId="urn:microsoft.com/office/officeart/2005/8/layout/hList1"/>
    <dgm:cxn modelId="{953C0D5B-8EC0-4678-88D3-787CFBAACAC6}" type="presOf" srcId="{5500CD5C-034F-45A5-BD82-E93579B718D7}" destId="{C087F70E-D4D4-42FA-A183-4FF74B324A0B}" srcOrd="0" destOrd="1" presId="urn:microsoft.com/office/officeart/2005/8/layout/hList1"/>
    <dgm:cxn modelId="{0EF87749-0EA8-4422-A5B6-49B76555F1A4}" type="presOf" srcId="{BDFF4C1F-CAD5-44F1-BB31-0C50F6AAB2D2}" destId="{D4C766E5-EEF1-4F83-B8B4-F9B13724A112}" srcOrd="0" destOrd="0" presId="urn:microsoft.com/office/officeart/2005/8/layout/hList1"/>
    <dgm:cxn modelId="{06B2004A-606F-48A3-A30C-440E21151D5D}" type="presOf" srcId="{5A60AED9-B10C-4D38-9E28-5D7E1E9ADD4E}" destId="{C087F70E-D4D4-42FA-A183-4FF74B324A0B}" srcOrd="0" destOrd="4" presId="urn:microsoft.com/office/officeart/2005/8/layout/hList1"/>
    <dgm:cxn modelId="{4D08866B-36D0-425E-A489-0500D00DBE59}" srcId="{BDFF4C1F-CAD5-44F1-BB31-0C50F6AAB2D2}" destId="{8B1CFA33-6A1D-47CB-8EB5-CA9A449968DF}" srcOrd="3" destOrd="0" parTransId="{831D3890-30D9-4A9F-9FA9-9D658484F192}" sibTransId="{540B9BC3-949D-48F3-BDD5-910A0E25D675}"/>
    <dgm:cxn modelId="{4BD29E4C-E037-4559-AC46-B22CF5FC1FCA}" type="presOf" srcId="{10C76ADF-CEE0-4C97-8CE9-7B6AEC903C11}" destId="{691D120C-70F6-4387-8C2E-EF1AEA2B5401}" srcOrd="0" destOrd="0" presId="urn:microsoft.com/office/officeart/2005/8/layout/hList1"/>
    <dgm:cxn modelId="{B57A026D-010A-431B-93C2-8AF864627FDF}" srcId="{690E6F03-ADC0-403E-ACAF-D51ABC5FC600}" destId="{BEF73C6C-4AFD-4547-9F1E-F8D53E068850}" srcOrd="0" destOrd="0" parTransId="{24BB0087-6074-4330-9618-8A3CCFD2A24F}" sibTransId="{9A27EA6E-EDFF-41B0-9F19-8327CCFDFFC7}"/>
    <dgm:cxn modelId="{FDE7114D-8171-4603-A017-437E98E995B5}" srcId="{BDFF4C1F-CAD5-44F1-BB31-0C50F6AAB2D2}" destId="{F0B3A480-E187-43D1-8CB0-7A6FC7A80CFF}" srcOrd="0" destOrd="0" parTransId="{140FA7B4-62BC-4AF2-BD2A-FCD5D1AF3138}" sibTransId="{958B117D-557A-4FDE-817B-7D6D59DF3CF0}"/>
    <dgm:cxn modelId="{635FFE4F-1AB4-475C-88AE-3958BDADC2A3}" srcId="{10C76ADF-CEE0-4C97-8CE9-7B6AEC903C11}" destId="{5DDD9C0C-D194-4E9A-AECC-4D5007798847}" srcOrd="0" destOrd="0" parTransId="{79E0F985-7C2A-4847-9921-E956A7FF9460}" sibTransId="{01B1F018-F0AA-4CD5-95E9-6A0A66055514}"/>
    <dgm:cxn modelId="{69CA8A54-CAE6-4F3F-A889-A5F4EC00798A}" type="presOf" srcId="{97B13F90-6ED6-4088-8364-3EE9062736A4}" destId="{DC54C6DA-A263-4E8D-A07D-239AB5D2A81D}" srcOrd="0" destOrd="0" presId="urn:microsoft.com/office/officeart/2005/8/layout/hList1"/>
    <dgm:cxn modelId="{398BC955-889D-462A-BBD0-20D97FE7E85B}" srcId="{BDFF4C1F-CAD5-44F1-BB31-0C50F6AAB2D2}" destId="{690E6F03-ADC0-403E-ACAF-D51ABC5FC600}" srcOrd="1" destOrd="0" parTransId="{AB866B66-2D72-4B06-863C-21706E7651D3}" sibTransId="{AFD96795-8B41-4590-8AFB-EB3FDA3D2C31}"/>
    <dgm:cxn modelId="{31275E57-CAB5-450A-B0D6-0F9D05E567CF}" srcId="{10C76ADF-CEE0-4C97-8CE9-7B6AEC903C11}" destId="{77CD8688-BF81-46B8-A53D-EEA1D95909BB}" srcOrd="3" destOrd="0" parTransId="{C83E8468-9CE8-4DC2-8DB8-AC2E3F98B1E6}" sibTransId="{F320263F-1BB1-435E-BA95-69BAB0A0AD14}"/>
    <dgm:cxn modelId="{2C18FF7A-AD77-4D9D-A591-A7D7D05A3DD0}" type="presOf" srcId="{3FD08813-7AD3-4FAE-87CD-67C496C49330}" destId="{C087F70E-D4D4-42FA-A183-4FF74B324A0B}" srcOrd="0" destOrd="5" presId="urn:microsoft.com/office/officeart/2005/8/layout/hList1"/>
    <dgm:cxn modelId="{C92DB27B-A85F-4D18-AD42-ED3C82FD7BD0}" type="presOf" srcId="{BDB293D8-8C57-45EA-8675-06520809A71F}" destId="{DC54C6DA-A263-4E8D-A07D-239AB5D2A81D}" srcOrd="0" destOrd="1" presId="urn:microsoft.com/office/officeart/2005/8/layout/hList1"/>
    <dgm:cxn modelId="{F13E997E-DF36-4559-9E14-289D135403A0}" srcId="{8B1CFA33-6A1D-47CB-8EB5-CA9A449968DF}" destId="{BDB293D8-8C57-45EA-8675-06520809A71F}" srcOrd="1" destOrd="0" parTransId="{B69C4A28-316D-4E33-802D-3D547CD38DBD}" sibTransId="{4CC62433-8130-4A08-BF22-E7E994A71118}"/>
    <dgm:cxn modelId="{FEB2BF81-E916-4D7B-BAC1-7C8064886696}" srcId="{F0B3A480-E187-43D1-8CB0-7A6FC7A80CFF}" destId="{F2CD9193-7DAC-40E8-9BE8-250389441E4D}" srcOrd="1" destOrd="0" parTransId="{11ED513B-1350-4BBC-A312-77748595573F}" sibTransId="{F6D14872-BB61-453C-B7F9-CD9679CD498A}"/>
    <dgm:cxn modelId="{EB32028A-6C1C-496E-8C05-1029B95D187B}" type="presOf" srcId="{BEF73C6C-4AFD-4547-9F1E-F8D53E068850}" destId="{E5395328-EAB8-46C7-B919-B67749B60545}" srcOrd="0" destOrd="0" presId="urn:microsoft.com/office/officeart/2005/8/layout/hList1"/>
    <dgm:cxn modelId="{5C3D4E8C-7727-4B57-BA52-E87DEBC3B6CD}" type="presOf" srcId="{F0B3A480-E187-43D1-8CB0-7A6FC7A80CFF}" destId="{15E25F67-D16F-480E-BD46-847BCDE28A8A}" srcOrd="0" destOrd="0" presId="urn:microsoft.com/office/officeart/2005/8/layout/hList1"/>
    <dgm:cxn modelId="{F800A0A9-0726-432B-9849-72BCF464BC28}" srcId="{10C76ADF-CEE0-4C97-8CE9-7B6AEC903C11}" destId="{5A60AED9-B10C-4D38-9E28-5D7E1E9ADD4E}" srcOrd="4" destOrd="0" parTransId="{AEC50105-2F27-4CB5-B0E4-3466807AD8B5}" sibTransId="{BFBB15BA-5A04-4EDE-A3C9-E50796633BE4}"/>
    <dgm:cxn modelId="{7B52BBAF-4328-4BD6-AA56-996E802AFED0}" type="presOf" srcId="{8B1CFA33-6A1D-47CB-8EB5-CA9A449968DF}" destId="{BEFEB7A7-3AAB-4932-9C09-4420FD914DC3}" srcOrd="0" destOrd="0" presId="urn:microsoft.com/office/officeart/2005/8/layout/hList1"/>
    <dgm:cxn modelId="{61D600C7-133E-4A61-8A25-569DB0E777BF}" type="presOf" srcId="{5DDD9C0C-D194-4E9A-AECC-4D5007798847}" destId="{C087F70E-D4D4-42FA-A183-4FF74B324A0B}" srcOrd="0" destOrd="0" presId="urn:microsoft.com/office/officeart/2005/8/layout/hList1"/>
    <dgm:cxn modelId="{EDDCEAC8-E581-4F96-9693-B1BAC270D9BB}" srcId="{8B1CFA33-6A1D-47CB-8EB5-CA9A449968DF}" destId="{97B13F90-6ED6-4088-8364-3EE9062736A4}" srcOrd="0" destOrd="0" parTransId="{20E42AC6-31BB-4C5A-A38F-0CA16E402931}" sibTransId="{00E55B83-3B7E-4592-8321-192D6069E5D1}"/>
    <dgm:cxn modelId="{69B1B6CF-9642-4B56-A583-84189FAC9400}" type="presOf" srcId="{F2CD9193-7DAC-40E8-9BE8-250389441E4D}" destId="{A2D4FE66-FF0F-496F-990C-26DA9C7704C4}" srcOrd="0" destOrd="1" presId="urn:microsoft.com/office/officeart/2005/8/layout/hList1"/>
    <dgm:cxn modelId="{E88901DD-5F2D-4216-ACEA-C679DF1125D6}" srcId="{BDFF4C1F-CAD5-44F1-BB31-0C50F6AAB2D2}" destId="{10C76ADF-CEE0-4C97-8CE9-7B6AEC903C11}" srcOrd="2" destOrd="0" parTransId="{5616A95D-D3C8-4549-8A3D-393F6263170D}" sibTransId="{6719A703-3ACA-481B-9E07-59AB1161ED60}"/>
    <dgm:cxn modelId="{1BCB11E3-E89C-42D3-9573-214B99EE11FF}" type="presOf" srcId="{9F325492-5AD3-48FD-B1FF-CABB0F326838}" destId="{C087F70E-D4D4-42FA-A183-4FF74B324A0B}" srcOrd="0" destOrd="2" presId="urn:microsoft.com/office/officeart/2005/8/layout/hList1"/>
    <dgm:cxn modelId="{32A7ECEF-29B0-479E-B984-33D4FFC7737C}" srcId="{10C76ADF-CEE0-4C97-8CE9-7B6AEC903C11}" destId="{9F325492-5AD3-48FD-B1FF-CABB0F326838}" srcOrd="2" destOrd="0" parTransId="{63227F47-7E9F-4CE0-9223-972C752E2A50}" sibTransId="{D45F33FD-DB81-4742-8ED1-C5F4EC28469F}"/>
    <dgm:cxn modelId="{B148FBF2-F781-41F0-B371-3D6B401205F4}" srcId="{10C76ADF-CEE0-4C97-8CE9-7B6AEC903C11}" destId="{5500CD5C-034F-45A5-BD82-E93579B718D7}" srcOrd="1" destOrd="0" parTransId="{AF10B9F7-F477-491B-B765-A91975F74635}" sibTransId="{87E42883-D433-452D-B551-8E2D678F1568}"/>
    <dgm:cxn modelId="{63CB1EFF-D0AA-4C13-A47B-B12B8F0EEE65}" type="presOf" srcId="{7901D2EE-745C-406C-900C-04796405D2ED}" destId="{E5395328-EAB8-46C7-B919-B67749B60545}" srcOrd="0" destOrd="1" presId="urn:microsoft.com/office/officeart/2005/8/layout/hList1"/>
    <dgm:cxn modelId="{24855A12-C7ED-4F18-BD24-F0C36F84C10C}" type="presParOf" srcId="{D4C766E5-EEF1-4F83-B8B4-F9B13724A112}" destId="{01190EBB-F588-43B6-82FA-4FBC67A133F1}" srcOrd="0" destOrd="0" presId="urn:microsoft.com/office/officeart/2005/8/layout/hList1"/>
    <dgm:cxn modelId="{B21EB4C5-A9D9-4FE2-AB4A-0928342DAFCA}" type="presParOf" srcId="{01190EBB-F588-43B6-82FA-4FBC67A133F1}" destId="{15E25F67-D16F-480E-BD46-847BCDE28A8A}" srcOrd="0" destOrd="0" presId="urn:microsoft.com/office/officeart/2005/8/layout/hList1"/>
    <dgm:cxn modelId="{211E9097-9456-447B-905F-A28413A2C908}" type="presParOf" srcId="{01190EBB-F588-43B6-82FA-4FBC67A133F1}" destId="{A2D4FE66-FF0F-496F-990C-26DA9C7704C4}" srcOrd="1" destOrd="0" presId="urn:microsoft.com/office/officeart/2005/8/layout/hList1"/>
    <dgm:cxn modelId="{50D43BA0-AE52-4E52-BB3D-AFE16D41C423}" type="presParOf" srcId="{D4C766E5-EEF1-4F83-B8B4-F9B13724A112}" destId="{B0736250-E449-4011-B20D-39ADF9BCBD3E}" srcOrd="1" destOrd="0" presId="urn:microsoft.com/office/officeart/2005/8/layout/hList1"/>
    <dgm:cxn modelId="{E96459F9-6292-46FD-8885-154CDE413E6A}" type="presParOf" srcId="{D4C766E5-EEF1-4F83-B8B4-F9B13724A112}" destId="{67A33F33-9492-4342-BB61-0645F6DDB985}" srcOrd="2" destOrd="0" presId="urn:microsoft.com/office/officeart/2005/8/layout/hList1"/>
    <dgm:cxn modelId="{CDAF98F0-42F5-4D86-8B08-5094FFC20546}" type="presParOf" srcId="{67A33F33-9492-4342-BB61-0645F6DDB985}" destId="{7330D982-2F32-4D4E-B315-B6EAA09D0C26}" srcOrd="0" destOrd="0" presId="urn:microsoft.com/office/officeart/2005/8/layout/hList1"/>
    <dgm:cxn modelId="{5D6823B3-05B9-4493-A1A4-FF1D249786BF}" type="presParOf" srcId="{67A33F33-9492-4342-BB61-0645F6DDB985}" destId="{E5395328-EAB8-46C7-B919-B67749B60545}" srcOrd="1" destOrd="0" presId="urn:microsoft.com/office/officeart/2005/8/layout/hList1"/>
    <dgm:cxn modelId="{B6A47FA9-F918-4A08-8B0B-F70CBBAA085C}" type="presParOf" srcId="{D4C766E5-EEF1-4F83-B8B4-F9B13724A112}" destId="{3855A3EA-EBD6-4237-8F17-7A0CEC1C35E9}" srcOrd="3" destOrd="0" presId="urn:microsoft.com/office/officeart/2005/8/layout/hList1"/>
    <dgm:cxn modelId="{5806A3C2-DCCD-4507-8531-47F3F747E006}" type="presParOf" srcId="{D4C766E5-EEF1-4F83-B8B4-F9B13724A112}" destId="{C7F57848-65A2-4D26-AAEE-2B87D1B023F3}" srcOrd="4" destOrd="0" presId="urn:microsoft.com/office/officeart/2005/8/layout/hList1"/>
    <dgm:cxn modelId="{6B1498DC-DFCD-4786-AB5D-6A6AD6EC845F}" type="presParOf" srcId="{C7F57848-65A2-4D26-AAEE-2B87D1B023F3}" destId="{691D120C-70F6-4387-8C2E-EF1AEA2B5401}" srcOrd="0" destOrd="0" presId="urn:microsoft.com/office/officeart/2005/8/layout/hList1"/>
    <dgm:cxn modelId="{33DE93C1-C56C-470F-9DC5-4A221741E77C}" type="presParOf" srcId="{C7F57848-65A2-4D26-AAEE-2B87D1B023F3}" destId="{C087F70E-D4D4-42FA-A183-4FF74B324A0B}" srcOrd="1" destOrd="0" presId="urn:microsoft.com/office/officeart/2005/8/layout/hList1"/>
    <dgm:cxn modelId="{0CC6C168-5081-4973-8A89-2E9C6CC9C0CB}" type="presParOf" srcId="{D4C766E5-EEF1-4F83-B8B4-F9B13724A112}" destId="{3B1DCBC5-FD1B-4697-9679-76E5E84FF5EF}" srcOrd="5" destOrd="0" presId="urn:microsoft.com/office/officeart/2005/8/layout/hList1"/>
    <dgm:cxn modelId="{5BE24E0E-F417-42D0-821A-33026BCF74D9}" type="presParOf" srcId="{D4C766E5-EEF1-4F83-B8B4-F9B13724A112}" destId="{C567E6EA-2D17-4F66-B4F4-C7AAC5D05C6D}" srcOrd="6" destOrd="0" presId="urn:microsoft.com/office/officeart/2005/8/layout/hList1"/>
    <dgm:cxn modelId="{29A4575A-7F0A-4BE7-BDEA-04B34075E8CA}" type="presParOf" srcId="{C567E6EA-2D17-4F66-B4F4-C7AAC5D05C6D}" destId="{BEFEB7A7-3AAB-4932-9C09-4420FD914DC3}" srcOrd="0" destOrd="0" presId="urn:microsoft.com/office/officeart/2005/8/layout/hList1"/>
    <dgm:cxn modelId="{15ADA792-4323-464B-A338-6AC5A716044C}" type="presParOf" srcId="{C567E6EA-2D17-4F66-B4F4-C7AAC5D05C6D}" destId="{DC54C6DA-A263-4E8D-A07D-239AB5D2A81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492165-B545-43CF-BB68-3D9B69463DA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45C1C0C-4C7F-434C-B75B-7F7FE9DAB2C7}">
      <dgm:prSet phldrT="[Text]"/>
      <dgm:spPr/>
      <dgm:t>
        <a:bodyPr/>
        <a:lstStyle/>
        <a:p>
          <a:r>
            <a:rPr lang="en-US" dirty="0"/>
            <a:t>Create and Manage Emergency Funds</a:t>
          </a:r>
        </a:p>
      </dgm:t>
    </dgm:pt>
    <dgm:pt modelId="{CA8F9B61-A798-4B71-9886-D44D7E064FB2}" type="parTrans" cxnId="{5E59FC43-78E3-4F84-B767-2263A15BFDC8}">
      <dgm:prSet/>
      <dgm:spPr/>
      <dgm:t>
        <a:bodyPr/>
        <a:lstStyle/>
        <a:p>
          <a:endParaRPr lang="en-US"/>
        </a:p>
      </dgm:t>
    </dgm:pt>
    <dgm:pt modelId="{0CD594E1-BE7F-405E-9AF2-82E4EF9D41ED}" type="sibTrans" cxnId="{5E59FC43-78E3-4F84-B767-2263A15BFDC8}">
      <dgm:prSet/>
      <dgm:spPr/>
      <dgm:t>
        <a:bodyPr/>
        <a:lstStyle/>
        <a:p>
          <a:endParaRPr lang="en-US"/>
        </a:p>
      </dgm:t>
    </dgm:pt>
    <dgm:pt modelId="{0C115820-E188-4920-91AF-57AD2C6AE507}">
      <dgm:prSet phldrT="[Text]"/>
      <dgm:spPr/>
      <dgm:t>
        <a:bodyPr/>
        <a:lstStyle/>
        <a:p>
          <a:r>
            <a:rPr lang="en-US" dirty="0"/>
            <a:t>Dedicated webpage</a:t>
          </a:r>
        </a:p>
      </dgm:t>
    </dgm:pt>
    <dgm:pt modelId="{5C7D9D45-D2BF-4DD2-9AF7-3E1A4EE3475E}" type="parTrans" cxnId="{17BC2D25-6E58-4888-BB6D-B8720989191F}">
      <dgm:prSet/>
      <dgm:spPr/>
      <dgm:t>
        <a:bodyPr/>
        <a:lstStyle/>
        <a:p>
          <a:endParaRPr lang="en-US"/>
        </a:p>
      </dgm:t>
    </dgm:pt>
    <dgm:pt modelId="{8B1CBA23-C1F2-42B2-8C57-F3EF5BF9B6F3}" type="sibTrans" cxnId="{17BC2D25-6E58-4888-BB6D-B8720989191F}">
      <dgm:prSet/>
      <dgm:spPr/>
      <dgm:t>
        <a:bodyPr/>
        <a:lstStyle/>
        <a:p>
          <a:endParaRPr lang="en-US"/>
        </a:p>
      </dgm:t>
    </dgm:pt>
    <dgm:pt modelId="{ED19702C-6E70-4461-9309-2E007298A11D}">
      <dgm:prSet phldrT="[Text]"/>
      <dgm:spPr/>
      <dgm:t>
        <a:bodyPr/>
        <a:lstStyle/>
        <a:p>
          <a:r>
            <a:rPr lang="en-US" dirty="0"/>
            <a:t>Distilling and summarizing guidance and webinars</a:t>
          </a:r>
        </a:p>
      </dgm:t>
    </dgm:pt>
    <dgm:pt modelId="{C29CB329-122F-4A8F-9627-4733CBDA2A34}" type="parTrans" cxnId="{DAFF8AA0-2810-4A4B-B29F-59B73A40D666}">
      <dgm:prSet/>
      <dgm:spPr/>
      <dgm:t>
        <a:bodyPr/>
        <a:lstStyle/>
        <a:p>
          <a:endParaRPr lang="en-US"/>
        </a:p>
      </dgm:t>
    </dgm:pt>
    <dgm:pt modelId="{4BA5F509-C2D0-493D-9CBD-240866D7D646}" type="sibTrans" cxnId="{DAFF8AA0-2810-4A4B-B29F-59B73A40D666}">
      <dgm:prSet/>
      <dgm:spPr/>
      <dgm:t>
        <a:bodyPr/>
        <a:lstStyle/>
        <a:p>
          <a:endParaRPr lang="en-US"/>
        </a:p>
      </dgm:t>
    </dgm:pt>
    <dgm:pt modelId="{88C0D7B6-71B8-4B41-A26E-8FCEE2A0DA03}">
      <dgm:prSet phldrT="[Text]"/>
      <dgm:spPr/>
      <dgm:t>
        <a:bodyPr/>
        <a:lstStyle/>
        <a:p>
          <a:r>
            <a:rPr lang="en-US"/>
            <a:t>Promote </a:t>
          </a:r>
          <a:r>
            <a:rPr lang="en-US" dirty="0"/>
            <a:t>Rapid Communication and Peer Sharing</a:t>
          </a:r>
        </a:p>
      </dgm:t>
    </dgm:pt>
    <dgm:pt modelId="{45E43798-503E-4E3A-99EB-CD720454AF3D}" type="parTrans" cxnId="{4FEE5306-B443-4165-BCCD-19938FAA5010}">
      <dgm:prSet/>
      <dgm:spPr/>
      <dgm:t>
        <a:bodyPr/>
        <a:lstStyle/>
        <a:p>
          <a:endParaRPr lang="en-US"/>
        </a:p>
      </dgm:t>
    </dgm:pt>
    <dgm:pt modelId="{2B8F4329-B59C-461D-9E10-E4D065E7E532}" type="sibTrans" cxnId="{4FEE5306-B443-4165-BCCD-19938FAA5010}">
      <dgm:prSet/>
      <dgm:spPr/>
      <dgm:t>
        <a:bodyPr/>
        <a:lstStyle/>
        <a:p>
          <a:endParaRPr lang="en-US"/>
        </a:p>
      </dgm:t>
    </dgm:pt>
    <dgm:pt modelId="{1926F99A-8BAF-46E3-A034-A0798FDF0661}">
      <dgm:prSet phldrT="[Text]"/>
      <dgm:spPr/>
      <dgm:t>
        <a:bodyPr/>
        <a:lstStyle/>
        <a:p>
          <a:r>
            <a:rPr lang="en-US" dirty="0"/>
            <a:t>Identify highly-flexible resources for providers</a:t>
          </a:r>
        </a:p>
      </dgm:t>
    </dgm:pt>
    <dgm:pt modelId="{857B4F0D-B66F-435D-BBD9-B2B7F6A0DA02}" type="parTrans" cxnId="{E6F79168-0246-409C-B1CC-314E83C2D04C}">
      <dgm:prSet/>
      <dgm:spPr/>
      <dgm:t>
        <a:bodyPr/>
        <a:lstStyle/>
        <a:p>
          <a:endParaRPr lang="en-US"/>
        </a:p>
      </dgm:t>
    </dgm:pt>
    <dgm:pt modelId="{39985AEC-A379-4593-A4DE-1594DB61410B}" type="sibTrans" cxnId="{E6F79168-0246-409C-B1CC-314E83C2D04C}">
      <dgm:prSet/>
      <dgm:spPr/>
      <dgm:t>
        <a:bodyPr/>
        <a:lstStyle/>
        <a:p>
          <a:endParaRPr lang="en-US"/>
        </a:p>
      </dgm:t>
    </dgm:pt>
    <dgm:pt modelId="{0C53E3FF-1379-443D-862D-417D9FEB7A50}">
      <dgm:prSet phldrT="[Text]"/>
      <dgm:spPr/>
      <dgm:t>
        <a:bodyPr/>
        <a:lstStyle/>
        <a:p>
          <a:r>
            <a:rPr lang="en-US" dirty="0"/>
            <a:t>Create low-barrier process for application, funds transfer &amp; reporting</a:t>
          </a:r>
        </a:p>
      </dgm:t>
    </dgm:pt>
    <dgm:pt modelId="{043E1FB8-8222-4B76-A184-92EC90124389}" type="parTrans" cxnId="{5FC241BF-280D-4E2A-BDD3-93D9329081EF}">
      <dgm:prSet/>
      <dgm:spPr/>
      <dgm:t>
        <a:bodyPr/>
        <a:lstStyle/>
        <a:p>
          <a:endParaRPr lang="en-US"/>
        </a:p>
      </dgm:t>
    </dgm:pt>
    <dgm:pt modelId="{47CAFFE6-CF65-4DC0-8C44-DA2AFFBEE57B}" type="sibTrans" cxnId="{5FC241BF-280D-4E2A-BDD3-93D9329081EF}">
      <dgm:prSet/>
      <dgm:spPr/>
      <dgm:t>
        <a:bodyPr/>
        <a:lstStyle/>
        <a:p>
          <a:endParaRPr lang="en-US"/>
        </a:p>
      </dgm:t>
    </dgm:pt>
    <dgm:pt modelId="{B88904BF-0D72-455B-A90B-0361C9CF25DD}">
      <dgm:prSet phldrT="[Text]"/>
      <dgm:spPr/>
      <dgm:t>
        <a:bodyPr/>
        <a:lstStyle/>
        <a:p>
          <a:r>
            <a:rPr lang="en-US" dirty="0"/>
            <a:t>Slack Channel? Or other?</a:t>
          </a:r>
        </a:p>
      </dgm:t>
    </dgm:pt>
    <dgm:pt modelId="{AED1D62F-AC24-4353-ABDC-9CA100EBC06E}" type="parTrans" cxnId="{780EE1A1-A2D1-44FF-9E9D-AA4E36E03813}">
      <dgm:prSet/>
      <dgm:spPr/>
      <dgm:t>
        <a:bodyPr/>
        <a:lstStyle/>
        <a:p>
          <a:endParaRPr lang="en-US"/>
        </a:p>
      </dgm:t>
    </dgm:pt>
    <dgm:pt modelId="{99C765D1-47F1-48E4-A91B-33704FF4EC95}" type="sibTrans" cxnId="{780EE1A1-A2D1-44FF-9E9D-AA4E36E03813}">
      <dgm:prSet/>
      <dgm:spPr/>
      <dgm:t>
        <a:bodyPr/>
        <a:lstStyle/>
        <a:p>
          <a:endParaRPr lang="en-US"/>
        </a:p>
      </dgm:t>
    </dgm:pt>
    <dgm:pt modelId="{31B7E83D-8AF7-4D40-8F82-931FA5BDCBBB}">
      <dgm:prSet phldrT="[Text]"/>
      <dgm:spPr/>
      <dgm:t>
        <a:bodyPr/>
        <a:lstStyle/>
        <a:p>
          <a:r>
            <a:rPr lang="en-US" dirty="0"/>
            <a:t>Relaxing Rules and Requirements for All Chicago Programs </a:t>
          </a:r>
        </a:p>
      </dgm:t>
    </dgm:pt>
    <dgm:pt modelId="{EAE3EBB2-9D9D-4E51-9C11-C49F1B82F5BF}" type="parTrans" cxnId="{EDC13638-3727-4E54-845C-85E2FEAAE6C5}">
      <dgm:prSet/>
      <dgm:spPr/>
      <dgm:t>
        <a:bodyPr/>
        <a:lstStyle/>
        <a:p>
          <a:endParaRPr lang="en-US"/>
        </a:p>
      </dgm:t>
    </dgm:pt>
    <dgm:pt modelId="{7FA7925D-28CC-4ACC-BB07-125D40B13BBD}" type="sibTrans" cxnId="{EDC13638-3727-4E54-845C-85E2FEAAE6C5}">
      <dgm:prSet/>
      <dgm:spPr/>
      <dgm:t>
        <a:bodyPr/>
        <a:lstStyle/>
        <a:p>
          <a:endParaRPr lang="en-US"/>
        </a:p>
      </dgm:t>
    </dgm:pt>
    <dgm:pt modelId="{14E5AD62-9D24-45F5-B229-7A0E30A3704C}">
      <dgm:prSet phldrT="[Text]"/>
      <dgm:spPr/>
      <dgm:t>
        <a:bodyPr/>
        <a:lstStyle/>
        <a:p>
          <a:r>
            <a:rPr lang="en-US" dirty="0"/>
            <a:t>Intent to Renew for HUD NOFA – extensions can be granted</a:t>
          </a:r>
        </a:p>
      </dgm:t>
    </dgm:pt>
    <dgm:pt modelId="{EEBF73A7-C4BD-431B-A7F7-D7B31C41216E}" type="parTrans" cxnId="{60F9485A-C916-416D-B4DC-C8CE1B8DDD07}">
      <dgm:prSet/>
      <dgm:spPr/>
      <dgm:t>
        <a:bodyPr/>
        <a:lstStyle/>
        <a:p>
          <a:endParaRPr lang="en-US"/>
        </a:p>
      </dgm:t>
    </dgm:pt>
    <dgm:pt modelId="{28EAB031-830F-4F1E-98CD-1956919B8D5D}" type="sibTrans" cxnId="{60F9485A-C916-416D-B4DC-C8CE1B8DDD07}">
      <dgm:prSet/>
      <dgm:spPr/>
      <dgm:t>
        <a:bodyPr/>
        <a:lstStyle/>
        <a:p>
          <a:endParaRPr lang="en-US"/>
        </a:p>
      </dgm:t>
    </dgm:pt>
    <dgm:pt modelId="{14823629-40C5-4673-AFFC-C46ED936D791}">
      <dgm:prSet phldrT="[Text]"/>
      <dgm:spPr/>
      <dgm:t>
        <a:bodyPr/>
        <a:lstStyle/>
        <a:p>
          <a:r>
            <a:rPr lang="en-US" dirty="0"/>
            <a:t>RRH Programs (TBD – waiting on confirmation from DFSS)</a:t>
          </a:r>
        </a:p>
      </dgm:t>
    </dgm:pt>
    <dgm:pt modelId="{DF4DF5BF-EFCC-4996-8820-FA3F387B029C}" type="parTrans" cxnId="{20E8334B-994C-4B7A-870E-347366D20877}">
      <dgm:prSet/>
      <dgm:spPr/>
      <dgm:t>
        <a:bodyPr/>
        <a:lstStyle/>
        <a:p>
          <a:endParaRPr lang="en-US"/>
        </a:p>
      </dgm:t>
    </dgm:pt>
    <dgm:pt modelId="{5BB5315A-1E0B-407E-8271-72E4B284315B}" type="sibTrans" cxnId="{20E8334B-994C-4B7A-870E-347366D20877}">
      <dgm:prSet/>
      <dgm:spPr/>
      <dgm:t>
        <a:bodyPr/>
        <a:lstStyle/>
        <a:p>
          <a:endParaRPr lang="en-US"/>
        </a:p>
      </dgm:t>
    </dgm:pt>
    <dgm:pt modelId="{DEAC5A80-28E9-4DFA-BB9E-3509647AB12A}">
      <dgm:prSet phldrT="[Text]"/>
      <dgm:spPr/>
      <dgm:t>
        <a:bodyPr/>
        <a:lstStyle/>
        <a:p>
          <a:r>
            <a:rPr lang="en-US" dirty="0"/>
            <a:t>CES (TBD – waiting on confirmation from CSH)</a:t>
          </a:r>
        </a:p>
      </dgm:t>
    </dgm:pt>
    <dgm:pt modelId="{7C5F6B8B-46E5-47B9-8724-780438FCB9F6}" type="parTrans" cxnId="{7EB26644-2DCE-462C-A662-C7A37B773F47}">
      <dgm:prSet/>
      <dgm:spPr/>
      <dgm:t>
        <a:bodyPr/>
        <a:lstStyle/>
        <a:p>
          <a:endParaRPr lang="en-US"/>
        </a:p>
      </dgm:t>
    </dgm:pt>
    <dgm:pt modelId="{30330D39-A1F2-4CAB-9741-134E888EC1A1}" type="sibTrans" cxnId="{7EB26644-2DCE-462C-A662-C7A37B773F47}">
      <dgm:prSet/>
      <dgm:spPr/>
      <dgm:t>
        <a:bodyPr/>
        <a:lstStyle/>
        <a:p>
          <a:endParaRPr lang="en-US"/>
        </a:p>
      </dgm:t>
    </dgm:pt>
    <dgm:pt modelId="{4A3B2C2C-9731-47E7-8F9B-3F0B7C90A08D}">
      <dgm:prSet phldrT="[Text]"/>
      <dgm:spPr/>
      <dgm:t>
        <a:bodyPr/>
        <a:lstStyle/>
        <a:p>
          <a:r>
            <a:rPr lang="en-US" dirty="0"/>
            <a:t>State Homeless Prevention Funds and Flexible Emergency Funds (TBD)</a:t>
          </a:r>
        </a:p>
      </dgm:t>
    </dgm:pt>
    <dgm:pt modelId="{8D1763D2-63A7-477C-AD58-91C39AFACD04}" type="parTrans" cxnId="{356EA057-DF81-48DA-A1BB-87E18D635234}">
      <dgm:prSet/>
      <dgm:spPr/>
      <dgm:t>
        <a:bodyPr/>
        <a:lstStyle/>
        <a:p>
          <a:endParaRPr lang="en-US"/>
        </a:p>
      </dgm:t>
    </dgm:pt>
    <dgm:pt modelId="{BFC3A6DE-1116-4420-A395-A380B45108A1}" type="sibTrans" cxnId="{356EA057-DF81-48DA-A1BB-87E18D635234}">
      <dgm:prSet/>
      <dgm:spPr/>
      <dgm:t>
        <a:bodyPr/>
        <a:lstStyle/>
        <a:p>
          <a:endParaRPr lang="en-US"/>
        </a:p>
      </dgm:t>
    </dgm:pt>
    <dgm:pt modelId="{C8287640-F647-4048-B96E-2EE2370F09B2}" type="pres">
      <dgm:prSet presAssocID="{8C492165-B545-43CF-BB68-3D9B69463DAC}" presName="linear" presStyleCnt="0">
        <dgm:presLayoutVars>
          <dgm:animLvl val="lvl"/>
          <dgm:resizeHandles val="exact"/>
        </dgm:presLayoutVars>
      </dgm:prSet>
      <dgm:spPr/>
    </dgm:pt>
    <dgm:pt modelId="{9663FE23-25CB-402A-AF45-C51B85537B4F}" type="pres">
      <dgm:prSet presAssocID="{D45C1C0C-4C7F-434C-B75B-7F7FE9DAB2C7}" presName="parentText" presStyleLbl="node1" presStyleIdx="0" presStyleCnt="3">
        <dgm:presLayoutVars>
          <dgm:chMax val="0"/>
          <dgm:bulletEnabled val="1"/>
        </dgm:presLayoutVars>
      </dgm:prSet>
      <dgm:spPr/>
    </dgm:pt>
    <dgm:pt modelId="{1A4B85C6-2FBB-46CA-90D3-7969D808D8DC}" type="pres">
      <dgm:prSet presAssocID="{D45C1C0C-4C7F-434C-B75B-7F7FE9DAB2C7}" presName="childText" presStyleLbl="revTx" presStyleIdx="0" presStyleCnt="3">
        <dgm:presLayoutVars>
          <dgm:bulletEnabled val="1"/>
        </dgm:presLayoutVars>
      </dgm:prSet>
      <dgm:spPr/>
    </dgm:pt>
    <dgm:pt modelId="{08380A1D-2B1C-45C2-B0DD-88A515F16B9E}" type="pres">
      <dgm:prSet presAssocID="{88C0D7B6-71B8-4B41-A26E-8FCEE2A0DA03}" presName="parentText" presStyleLbl="node1" presStyleIdx="1" presStyleCnt="3">
        <dgm:presLayoutVars>
          <dgm:chMax val="0"/>
          <dgm:bulletEnabled val="1"/>
        </dgm:presLayoutVars>
      </dgm:prSet>
      <dgm:spPr/>
    </dgm:pt>
    <dgm:pt modelId="{FE6E944E-57F8-4577-9ADB-8F2B3137B3C1}" type="pres">
      <dgm:prSet presAssocID="{88C0D7B6-71B8-4B41-A26E-8FCEE2A0DA03}" presName="childText" presStyleLbl="revTx" presStyleIdx="1" presStyleCnt="3">
        <dgm:presLayoutVars>
          <dgm:bulletEnabled val="1"/>
        </dgm:presLayoutVars>
      </dgm:prSet>
      <dgm:spPr/>
    </dgm:pt>
    <dgm:pt modelId="{DC5347BC-64E4-4A74-8475-B04E10CBAF49}" type="pres">
      <dgm:prSet presAssocID="{31B7E83D-8AF7-4D40-8F82-931FA5BDCBBB}" presName="parentText" presStyleLbl="node1" presStyleIdx="2" presStyleCnt="3">
        <dgm:presLayoutVars>
          <dgm:chMax val="0"/>
          <dgm:bulletEnabled val="1"/>
        </dgm:presLayoutVars>
      </dgm:prSet>
      <dgm:spPr/>
    </dgm:pt>
    <dgm:pt modelId="{B18281A5-FC3A-421F-AB30-ECB3F4B6AD60}" type="pres">
      <dgm:prSet presAssocID="{31B7E83D-8AF7-4D40-8F82-931FA5BDCBBB}" presName="childText" presStyleLbl="revTx" presStyleIdx="2" presStyleCnt="3">
        <dgm:presLayoutVars>
          <dgm:bulletEnabled val="1"/>
        </dgm:presLayoutVars>
      </dgm:prSet>
      <dgm:spPr/>
    </dgm:pt>
  </dgm:ptLst>
  <dgm:cxnLst>
    <dgm:cxn modelId="{F2D8F102-EA70-41FB-95A8-20CB293E4E29}" type="presOf" srcId="{ED19702C-6E70-4461-9309-2E007298A11D}" destId="{FE6E944E-57F8-4577-9ADB-8F2B3137B3C1}" srcOrd="0" destOrd="2" presId="urn:microsoft.com/office/officeart/2005/8/layout/vList2"/>
    <dgm:cxn modelId="{4FEE5306-B443-4165-BCCD-19938FAA5010}" srcId="{8C492165-B545-43CF-BB68-3D9B69463DAC}" destId="{88C0D7B6-71B8-4B41-A26E-8FCEE2A0DA03}" srcOrd="1" destOrd="0" parTransId="{45E43798-503E-4E3A-99EB-CD720454AF3D}" sibTransId="{2B8F4329-B59C-461D-9E10-E4D065E7E532}"/>
    <dgm:cxn modelId="{2EEB7B14-3A48-476F-84AE-876D10D04FC5}" type="presOf" srcId="{8C492165-B545-43CF-BB68-3D9B69463DAC}" destId="{C8287640-F647-4048-B96E-2EE2370F09B2}" srcOrd="0" destOrd="0" presId="urn:microsoft.com/office/officeart/2005/8/layout/vList2"/>
    <dgm:cxn modelId="{17BC2D25-6E58-4888-BB6D-B8720989191F}" srcId="{88C0D7B6-71B8-4B41-A26E-8FCEE2A0DA03}" destId="{0C115820-E188-4920-91AF-57AD2C6AE507}" srcOrd="0" destOrd="0" parTransId="{5C7D9D45-D2BF-4DD2-9AF7-3E1A4EE3475E}" sibTransId="{8B1CBA23-C1F2-42B2-8C57-F3EF5BF9B6F3}"/>
    <dgm:cxn modelId="{EDC13638-3727-4E54-845C-85E2FEAAE6C5}" srcId="{8C492165-B545-43CF-BB68-3D9B69463DAC}" destId="{31B7E83D-8AF7-4D40-8F82-931FA5BDCBBB}" srcOrd="2" destOrd="0" parTransId="{EAE3EBB2-9D9D-4E51-9C11-C49F1B82F5BF}" sibTransId="{7FA7925D-28CC-4ACC-BB07-125D40B13BBD}"/>
    <dgm:cxn modelId="{03BACD42-E3FC-427D-AC20-1B498E6AE14D}" type="presOf" srcId="{14E5AD62-9D24-45F5-B229-7A0E30A3704C}" destId="{B18281A5-FC3A-421F-AB30-ECB3F4B6AD60}" srcOrd="0" destOrd="0" presId="urn:microsoft.com/office/officeart/2005/8/layout/vList2"/>
    <dgm:cxn modelId="{5E59FC43-78E3-4F84-B767-2263A15BFDC8}" srcId="{8C492165-B545-43CF-BB68-3D9B69463DAC}" destId="{D45C1C0C-4C7F-434C-B75B-7F7FE9DAB2C7}" srcOrd="0" destOrd="0" parTransId="{CA8F9B61-A798-4B71-9886-D44D7E064FB2}" sibTransId="{0CD594E1-BE7F-405E-9AF2-82E4EF9D41ED}"/>
    <dgm:cxn modelId="{7EB26644-2DCE-462C-A662-C7A37B773F47}" srcId="{31B7E83D-8AF7-4D40-8F82-931FA5BDCBBB}" destId="{DEAC5A80-28E9-4DFA-BB9E-3509647AB12A}" srcOrd="2" destOrd="0" parTransId="{7C5F6B8B-46E5-47B9-8724-780438FCB9F6}" sibTransId="{30330D39-A1F2-4CAB-9741-134E888EC1A1}"/>
    <dgm:cxn modelId="{A543E745-43D8-49C8-8C69-5F0C2AD8A145}" type="presOf" srcId="{D45C1C0C-4C7F-434C-B75B-7F7FE9DAB2C7}" destId="{9663FE23-25CB-402A-AF45-C51B85537B4F}" srcOrd="0" destOrd="0" presId="urn:microsoft.com/office/officeart/2005/8/layout/vList2"/>
    <dgm:cxn modelId="{E6F79168-0246-409C-B1CC-314E83C2D04C}" srcId="{D45C1C0C-4C7F-434C-B75B-7F7FE9DAB2C7}" destId="{1926F99A-8BAF-46E3-A034-A0798FDF0661}" srcOrd="0" destOrd="0" parTransId="{857B4F0D-B66F-435D-BBD9-B2B7F6A0DA02}" sibTransId="{39985AEC-A379-4593-A4DE-1594DB61410B}"/>
    <dgm:cxn modelId="{0C48084A-FFD9-4380-B995-829E129C2D24}" type="presOf" srcId="{31B7E83D-8AF7-4D40-8F82-931FA5BDCBBB}" destId="{DC5347BC-64E4-4A74-8475-B04E10CBAF49}" srcOrd="0" destOrd="0" presId="urn:microsoft.com/office/officeart/2005/8/layout/vList2"/>
    <dgm:cxn modelId="{20E8334B-994C-4B7A-870E-347366D20877}" srcId="{31B7E83D-8AF7-4D40-8F82-931FA5BDCBBB}" destId="{14823629-40C5-4673-AFFC-C46ED936D791}" srcOrd="1" destOrd="0" parTransId="{DF4DF5BF-EFCC-4996-8820-FA3F387B029C}" sibTransId="{5BB5315A-1E0B-407E-8271-72E4B284315B}"/>
    <dgm:cxn modelId="{141ED64D-7B96-4BD0-84E6-46EB5612D134}" type="presOf" srcId="{88C0D7B6-71B8-4B41-A26E-8FCEE2A0DA03}" destId="{08380A1D-2B1C-45C2-B0DD-88A515F16B9E}" srcOrd="0" destOrd="0" presId="urn:microsoft.com/office/officeart/2005/8/layout/vList2"/>
    <dgm:cxn modelId="{7B71E375-EDC8-411F-92DA-C945A5C96577}" type="presOf" srcId="{DEAC5A80-28E9-4DFA-BB9E-3509647AB12A}" destId="{B18281A5-FC3A-421F-AB30-ECB3F4B6AD60}" srcOrd="0" destOrd="2" presId="urn:microsoft.com/office/officeart/2005/8/layout/vList2"/>
    <dgm:cxn modelId="{356EA057-DF81-48DA-A1BB-87E18D635234}" srcId="{31B7E83D-8AF7-4D40-8F82-931FA5BDCBBB}" destId="{4A3B2C2C-9731-47E7-8F9B-3F0B7C90A08D}" srcOrd="3" destOrd="0" parTransId="{8D1763D2-63A7-477C-AD58-91C39AFACD04}" sibTransId="{BFC3A6DE-1116-4420-A395-A380B45108A1}"/>
    <dgm:cxn modelId="{60F9485A-C916-416D-B4DC-C8CE1B8DDD07}" srcId="{31B7E83D-8AF7-4D40-8F82-931FA5BDCBBB}" destId="{14E5AD62-9D24-45F5-B229-7A0E30A3704C}" srcOrd="0" destOrd="0" parTransId="{EEBF73A7-C4BD-431B-A7F7-D7B31C41216E}" sibTransId="{28EAB031-830F-4F1E-98CD-1956919B8D5D}"/>
    <dgm:cxn modelId="{DAFF8AA0-2810-4A4B-B29F-59B73A40D666}" srcId="{88C0D7B6-71B8-4B41-A26E-8FCEE2A0DA03}" destId="{ED19702C-6E70-4461-9309-2E007298A11D}" srcOrd="2" destOrd="0" parTransId="{C29CB329-122F-4A8F-9627-4733CBDA2A34}" sibTransId="{4BA5F509-C2D0-493D-9CBD-240866D7D646}"/>
    <dgm:cxn modelId="{780EE1A1-A2D1-44FF-9E9D-AA4E36E03813}" srcId="{88C0D7B6-71B8-4B41-A26E-8FCEE2A0DA03}" destId="{B88904BF-0D72-455B-A90B-0361C9CF25DD}" srcOrd="1" destOrd="0" parTransId="{AED1D62F-AC24-4353-ABDC-9CA100EBC06E}" sibTransId="{99C765D1-47F1-48E4-A91B-33704FF4EC95}"/>
    <dgm:cxn modelId="{73AA96A3-70EF-4803-8648-81479DFC8CA7}" type="presOf" srcId="{0C115820-E188-4920-91AF-57AD2C6AE507}" destId="{FE6E944E-57F8-4577-9ADB-8F2B3137B3C1}" srcOrd="0" destOrd="0" presId="urn:microsoft.com/office/officeart/2005/8/layout/vList2"/>
    <dgm:cxn modelId="{5FC241BF-280D-4E2A-BDD3-93D9329081EF}" srcId="{D45C1C0C-4C7F-434C-B75B-7F7FE9DAB2C7}" destId="{0C53E3FF-1379-443D-862D-417D9FEB7A50}" srcOrd="1" destOrd="0" parTransId="{043E1FB8-8222-4B76-A184-92EC90124389}" sibTransId="{47CAFFE6-CF65-4DC0-8C44-DA2AFFBEE57B}"/>
    <dgm:cxn modelId="{183A1ADC-3BAD-40BC-B792-DF1D6383346E}" type="presOf" srcId="{B88904BF-0D72-455B-A90B-0361C9CF25DD}" destId="{FE6E944E-57F8-4577-9ADB-8F2B3137B3C1}" srcOrd="0" destOrd="1" presId="urn:microsoft.com/office/officeart/2005/8/layout/vList2"/>
    <dgm:cxn modelId="{394B6DE0-53CB-43BD-AFCB-607EC442B4F0}" type="presOf" srcId="{14823629-40C5-4673-AFFC-C46ED936D791}" destId="{B18281A5-FC3A-421F-AB30-ECB3F4B6AD60}" srcOrd="0" destOrd="1" presId="urn:microsoft.com/office/officeart/2005/8/layout/vList2"/>
    <dgm:cxn modelId="{1DEC12E9-174E-46D2-8620-F533A917C2DE}" type="presOf" srcId="{1926F99A-8BAF-46E3-A034-A0798FDF0661}" destId="{1A4B85C6-2FBB-46CA-90D3-7969D808D8DC}" srcOrd="0" destOrd="0" presId="urn:microsoft.com/office/officeart/2005/8/layout/vList2"/>
    <dgm:cxn modelId="{8F772EEA-2C09-4E26-91E5-62FF6ACF2832}" type="presOf" srcId="{0C53E3FF-1379-443D-862D-417D9FEB7A50}" destId="{1A4B85C6-2FBB-46CA-90D3-7969D808D8DC}" srcOrd="0" destOrd="1" presId="urn:microsoft.com/office/officeart/2005/8/layout/vList2"/>
    <dgm:cxn modelId="{0ED6A8F5-8F4B-4FB0-A27E-1A2CF3598AB4}" type="presOf" srcId="{4A3B2C2C-9731-47E7-8F9B-3F0B7C90A08D}" destId="{B18281A5-FC3A-421F-AB30-ECB3F4B6AD60}" srcOrd="0" destOrd="3" presId="urn:microsoft.com/office/officeart/2005/8/layout/vList2"/>
    <dgm:cxn modelId="{AAD7D3B1-389E-410B-9506-306B4E4B5811}" type="presParOf" srcId="{C8287640-F647-4048-B96E-2EE2370F09B2}" destId="{9663FE23-25CB-402A-AF45-C51B85537B4F}" srcOrd="0" destOrd="0" presId="urn:microsoft.com/office/officeart/2005/8/layout/vList2"/>
    <dgm:cxn modelId="{B2C9B481-BF20-47CE-8C03-2F111B57F440}" type="presParOf" srcId="{C8287640-F647-4048-B96E-2EE2370F09B2}" destId="{1A4B85C6-2FBB-46CA-90D3-7969D808D8DC}" srcOrd="1" destOrd="0" presId="urn:microsoft.com/office/officeart/2005/8/layout/vList2"/>
    <dgm:cxn modelId="{01645F08-73CC-440D-A3EE-C9A37714DB36}" type="presParOf" srcId="{C8287640-F647-4048-B96E-2EE2370F09B2}" destId="{08380A1D-2B1C-45C2-B0DD-88A515F16B9E}" srcOrd="2" destOrd="0" presId="urn:microsoft.com/office/officeart/2005/8/layout/vList2"/>
    <dgm:cxn modelId="{5217F3B1-03A5-4055-B8DD-C50FB033C301}" type="presParOf" srcId="{C8287640-F647-4048-B96E-2EE2370F09B2}" destId="{FE6E944E-57F8-4577-9ADB-8F2B3137B3C1}" srcOrd="3" destOrd="0" presId="urn:microsoft.com/office/officeart/2005/8/layout/vList2"/>
    <dgm:cxn modelId="{C7CCC3CF-A37E-482E-A48F-F80A412DF1F9}" type="presParOf" srcId="{C8287640-F647-4048-B96E-2EE2370F09B2}" destId="{DC5347BC-64E4-4A74-8475-B04E10CBAF49}" srcOrd="4" destOrd="0" presId="urn:microsoft.com/office/officeart/2005/8/layout/vList2"/>
    <dgm:cxn modelId="{93041E8F-E2FF-4494-A1DD-632CF52C52F2}" type="presParOf" srcId="{C8287640-F647-4048-B96E-2EE2370F09B2}" destId="{B18281A5-FC3A-421F-AB30-ECB3F4B6AD60}"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C3DDFCB-D57A-4C03-A1E1-319CDF7B5B0E}" type="doc">
      <dgm:prSet loTypeId="urn:microsoft.com/office/officeart/2005/8/layout/hList6" loCatId="list" qsTypeId="urn:microsoft.com/office/officeart/2005/8/quickstyle/simple1" qsCatId="simple" csTypeId="urn:microsoft.com/office/officeart/2005/8/colors/accent1_2" csCatId="accent1" phldr="1"/>
      <dgm:spPr/>
    </dgm:pt>
    <dgm:pt modelId="{B57DAD69-B114-4580-8C57-13E0D1ED124D}">
      <dgm:prSet phldrT="[Text]"/>
      <dgm:spPr/>
      <dgm:t>
        <a:bodyPr/>
        <a:lstStyle/>
        <a:p>
          <a:r>
            <a:rPr lang="en-US" b="0"/>
            <a:t>Actively encourage sick employees to stay home, and develop a plan for your teams to accommodate staff shortages.</a:t>
          </a:r>
        </a:p>
      </dgm:t>
    </dgm:pt>
    <dgm:pt modelId="{DE12BD9B-0450-4640-869D-071793894CCC}" type="parTrans" cxnId="{9F56DE8D-966C-4157-987E-B7AF0411C6D5}">
      <dgm:prSet/>
      <dgm:spPr/>
      <dgm:t>
        <a:bodyPr/>
        <a:lstStyle/>
        <a:p>
          <a:endParaRPr lang="en-US"/>
        </a:p>
      </dgm:t>
    </dgm:pt>
    <dgm:pt modelId="{C3932563-A2C2-41E0-891C-366BB2573D5A}" type="sibTrans" cxnId="{9F56DE8D-966C-4157-987E-B7AF0411C6D5}">
      <dgm:prSet/>
      <dgm:spPr/>
      <dgm:t>
        <a:bodyPr/>
        <a:lstStyle/>
        <a:p>
          <a:endParaRPr lang="en-US"/>
        </a:p>
      </dgm:t>
    </dgm:pt>
    <dgm:pt modelId="{BEE96768-4E14-4153-B039-D8DD859FEE58}">
      <dgm:prSet/>
      <dgm:spPr/>
      <dgm:t>
        <a:bodyPr/>
        <a:lstStyle/>
        <a:p>
          <a:r>
            <a:rPr lang="en-US" b="0"/>
            <a:t>Consider waiving the requirement for a healthcare provider’s note for employees who are sick, as medical facilities may be busier than usual.</a:t>
          </a:r>
          <a:endParaRPr lang="en-US" b="0" dirty="0"/>
        </a:p>
      </dgm:t>
    </dgm:pt>
    <dgm:pt modelId="{084855D3-FACC-4547-A37A-27CEAAE38C22}" type="parTrans" cxnId="{819B2A2E-923D-4483-AC77-A87789112F75}">
      <dgm:prSet/>
      <dgm:spPr/>
      <dgm:t>
        <a:bodyPr/>
        <a:lstStyle/>
        <a:p>
          <a:endParaRPr lang="en-US"/>
        </a:p>
      </dgm:t>
    </dgm:pt>
    <dgm:pt modelId="{1C2C0044-0DBA-4DB5-87E2-EE63A2526213}" type="sibTrans" cxnId="{819B2A2E-923D-4483-AC77-A87789112F75}">
      <dgm:prSet/>
      <dgm:spPr/>
      <dgm:t>
        <a:bodyPr/>
        <a:lstStyle/>
        <a:p>
          <a:endParaRPr lang="en-US"/>
        </a:p>
      </dgm:t>
    </dgm:pt>
    <dgm:pt modelId="{0431D161-FEF1-45E3-8B52-AE4FDD8A3671}">
      <dgm:prSet/>
      <dgm:spPr/>
      <dgm:t>
        <a:bodyPr/>
        <a:lstStyle/>
        <a:p>
          <a:r>
            <a:rPr lang="en-US" b="0"/>
            <a:t>Remind staff to practice good hand hygiene, as well as good sneeze and cough etiquette, and to limit close contact with residents.</a:t>
          </a:r>
          <a:endParaRPr lang="en-US" b="0" dirty="0"/>
        </a:p>
      </dgm:t>
    </dgm:pt>
    <dgm:pt modelId="{4703DFB8-A5BD-46AC-8164-ACDBA75560C8}" type="parTrans" cxnId="{B70F0E2F-A980-4D78-8D9C-2CAFAC8CC638}">
      <dgm:prSet/>
      <dgm:spPr/>
      <dgm:t>
        <a:bodyPr/>
        <a:lstStyle/>
        <a:p>
          <a:endParaRPr lang="en-US"/>
        </a:p>
      </dgm:t>
    </dgm:pt>
    <dgm:pt modelId="{1808B4CB-AED8-4208-8E70-50B1AC0A3148}" type="sibTrans" cxnId="{B70F0E2F-A980-4D78-8D9C-2CAFAC8CC638}">
      <dgm:prSet/>
      <dgm:spPr/>
      <dgm:t>
        <a:bodyPr/>
        <a:lstStyle/>
        <a:p>
          <a:endParaRPr lang="en-US"/>
        </a:p>
      </dgm:t>
    </dgm:pt>
    <dgm:pt modelId="{1C6E6DB4-FF1A-4D2A-85BF-378D73FAD6B9}">
      <dgm:prSet/>
      <dgm:spPr/>
      <dgm:t>
        <a:bodyPr/>
        <a:lstStyle/>
        <a:p>
          <a:r>
            <a:rPr lang="en-US" b="0" dirty="0"/>
            <a:t>Continue routinely cleaning all frequently touched surfaces; according to the CDC, no additional disinfection beyond routine cleaning is recommended at this time.</a:t>
          </a:r>
        </a:p>
      </dgm:t>
    </dgm:pt>
    <dgm:pt modelId="{A9A192D2-3500-4576-A63A-082F95636054}" type="parTrans" cxnId="{02D012D1-E56E-43C8-8267-D429BA564C01}">
      <dgm:prSet/>
      <dgm:spPr/>
      <dgm:t>
        <a:bodyPr/>
        <a:lstStyle/>
        <a:p>
          <a:endParaRPr lang="en-US"/>
        </a:p>
      </dgm:t>
    </dgm:pt>
    <dgm:pt modelId="{A77A35AE-AD83-43A7-9F0A-C6F20CF477F6}" type="sibTrans" cxnId="{02D012D1-E56E-43C8-8267-D429BA564C01}">
      <dgm:prSet/>
      <dgm:spPr/>
      <dgm:t>
        <a:bodyPr/>
        <a:lstStyle/>
        <a:p>
          <a:endParaRPr lang="en-US"/>
        </a:p>
      </dgm:t>
    </dgm:pt>
    <dgm:pt modelId="{C4DCBD37-B918-423B-B581-90287EAC98EE}">
      <dgm:prSet/>
      <dgm:spPr/>
      <dgm:t>
        <a:bodyPr/>
        <a:lstStyle/>
        <a:p>
          <a:r>
            <a:rPr lang="en-US" b="0" dirty="0"/>
            <a:t>Make sure staff know who will be communicating additional information as it is available. Make sure you communicate regularly throughout the agency.</a:t>
          </a:r>
        </a:p>
      </dgm:t>
    </dgm:pt>
    <dgm:pt modelId="{2E73DA1D-F991-4AFC-A13A-C12C8FCC8A91}" type="parTrans" cxnId="{B9743E0E-A710-4807-B7CE-C20EAB504842}">
      <dgm:prSet/>
      <dgm:spPr/>
    </dgm:pt>
    <dgm:pt modelId="{A3BAB8B2-CB5A-4378-A168-944DD481EEC6}" type="sibTrans" cxnId="{B9743E0E-A710-4807-B7CE-C20EAB504842}">
      <dgm:prSet/>
      <dgm:spPr/>
    </dgm:pt>
    <dgm:pt modelId="{181129AE-63F4-486C-975A-4A7C81B97ABE}" type="pres">
      <dgm:prSet presAssocID="{8C3DDFCB-D57A-4C03-A1E1-319CDF7B5B0E}" presName="Name0" presStyleCnt="0">
        <dgm:presLayoutVars>
          <dgm:dir/>
          <dgm:resizeHandles val="exact"/>
        </dgm:presLayoutVars>
      </dgm:prSet>
      <dgm:spPr/>
    </dgm:pt>
    <dgm:pt modelId="{0474B5F9-ECC5-4813-AA31-385BB2CC4B06}" type="pres">
      <dgm:prSet presAssocID="{B57DAD69-B114-4580-8C57-13E0D1ED124D}" presName="node" presStyleLbl="node1" presStyleIdx="0" presStyleCnt="5">
        <dgm:presLayoutVars>
          <dgm:bulletEnabled val="1"/>
        </dgm:presLayoutVars>
      </dgm:prSet>
      <dgm:spPr/>
    </dgm:pt>
    <dgm:pt modelId="{D91E9B24-EEC4-4476-A10B-7AA3EBB63DD1}" type="pres">
      <dgm:prSet presAssocID="{C3932563-A2C2-41E0-891C-366BB2573D5A}" presName="sibTrans" presStyleCnt="0"/>
      <dgm:spPr/>
    </dgm:pt>
    <dgm:pt modelId="{8FFBBF52-4C59-45D0-8FA6-2211A06334AD}" type="pres">
      <dgm:prSet presAssocID="{BEE96768-4E14-4153-B039-D8DD859FEE58}" presName="node" presStyleLbl="node1" presStyleIdx="1" presStyleCnt="5">
        <dgm:presLayoutVars>
          <dgm:bulletEnabled val="1"/>
        </dgm:presLayoutVars>
      </dgm:prSet>
      <dgm:spPr/>
    </dgm:pt>
    <dgm:pt modelId="{C8E897B7-AFA2-440C-890E-E62D8AF9B3AD}" type="pres">
      <dgm:prSet presAssocID="{1C2C0044-0DBA-4DB5-87E2-EE63A2526213}" presName="sibTrans" presStyleCnt="0"/>
      <dgm:spPr/>
    </dgm:pt>
    <dgm:pt modelId="{EEC5B043-60F6-4587-9D86-2320DE6C4960}" type="pres">
      <dgm:prSet presAssocID="{0431D161-FEF1-45E3-8B52-AE4FDD8A3671}" presName="node" presStyleLbl="node1" presStyleIdx="2" presStyleCnt="5">
        <dgm:presLayoutVars>
          <dgm:bulletEnabled val="1"/>
        </dgm:presLayoutVars>
      </dgm:prSet>
      <dgm:spPr/>
    </dgm:pt>
    <dgm:pt modelId="{F66E03CE-7C10-47BC-B6B7-2EF0E1759041}" type="pres">
      <dgm:prSet presAssocID="{1808B4CB-AED8-4208-8E70-50B1AC0A3148}" presName="sibTrans" presStyleCnt="0"/>
      <dgm:spPr/>
    </dgm:pt>
    <dgm:pt modelId="{92CC655C-E17B-4273-BA74-4E942E6E5FCE}" type="pres">
      <dgm:prSet presAssocID="{1C6E6DB4-FF1A-4D2A-85BF-378D73FAD6B9}" presName="node" presStyleLbl="node1" presStyleIdx="3" presStyleCnt="5">
        <dgm:presLayoutVars>
          <dgm:bulletEnabled val="1"/>
        </dgm:presLayoutVars>
      </dgm:prSet>
      <dgm:spPr/>
    </dgm:pt>
    <dgm:pt modelId="{A8618D11-75E7-422D-8078-D1CCC6CE0DF9}" type="pres">
      <dgm:prSet presAssocID="{A77A35AE-AD83-43A7-9F0A-C6F20CF477F6}" presName="sibTrans" presStyleCnt="0"/>
      <dgm:spPr/>
    </dgm:pt>
    <dgm:pt modelId="{9239A018-3135-4940-902D-2685B5458B5C}" type="pres">
      <dgm:prSet presAssocID="{C4DCBD37-B918-423B-B581-90287EAC98EE}" presName="node" presStyleLbl="node1" presStyleIdx="4" presStyleCnt="5">
        <dgm:presLayoutVars>
          <dgm:bulletEnabled val="1"/>
        </dgm:presLayoutVars>
      </dgm:prSet>
      <dgm:spPr/>
    </dgm:pt>
  </dgm:ptLst>
  <dgm:cxnLst>
    <dgm:cxn modelId="{8B700005-8186-48AD-A54A-59030C15376C}" type="presOf" srcId="{C4DCBD37-B918-423B-B581-90287EAC98EE}" destId="{9239A018-3135-4940-902D-2685B5458B5C}" srcOrd="0" destOrd="0" presId="urn:microsoft.com/office/officeart/2005/8/layout/hList6"/>
    <dgm:cxn modelId="{B9743E0E-A710-4807-B7CE-C20EAB504842}" srcId="{8C3DDFCB-D57A-4C03-A1E1-319CDF7B5B0E}" destId="{C4DCBD37-B918-423B-B581-90287EAC98EE}" srcOrd="4" destOrd="0" parTransId="{2E73DA1D-F991-4AFC-A13A-C12C8FCC8A91}" sibTransId="{A3BAB8B2-CB5A-4378-A168-944DD481EEC6}"/>
    <dgm:cxn modelId="{819B2A2E-923D-4483-AC77-A87789112F75}" srcId="{8C3DDFCB-D57A-4C03-A1E1-319CDF7B5B0E}" destId="{BEE96768-4E14-4153-B039-D8DD859FEE58}" srcOrd="1" destOrd="0" parTransId="{084855D3-FACC-4547-A37A-27CEAAE38C22}" sibTransId="{1C2C0044-0DBA-4DB5-87E2-EE63A2526213}"/>
    <dgm:cxn modelId="{B70F0E2F-A980-4D78-8D9C-2CAFAC8CC638}" srcId="{8C3DDFCB-D57A-4C03-A1E1-319CDF7B5B0E}" destId="{0431D161-FEF1-45E3-8B52-AE4FDD8A3671}" srcOrd="2" destOrd="0" parTransId="{4703DFB8-A5BD-46AC-8164-ACDBA75560C8}" sibTransId="{1808B4CB-AED8-4208-8E70-50B1AC0A3148}"/>
    <dgm:cxn modelId="{59A5E84B-4C96-4631-8A81-46A31AE721D8}" type="presOf" srcId="{B57DAD69-B114-4580-8C57-13E0D1ED124D}" destId="{0474B5F9-ECC5-4813-AA31-385BB2CC4B06}" srcOrd="0" destOrd="0" presId="urn:microsoft.com/office/officeart/2005/8/layout/hList6"/>
    <dgm:cxn modelId="{3766797F-E974-43E6-BA02-7F6269A3FD4D}" type="presOf" srcId="{0431D161-FEF1-45E3-8B52-AE4FDD8A3671}" destId="{EEC5B043-60F6-4587-9D86-2320DE6C4960}" srcOrd="0" destOrd="0" presId="urn:microsoft.com/office/officeart/2005/8/layout/hList6"/>
    <dgm:cxn modelId="{9F56DE8D-966C-4157-987E-B7AF0411C6D5}" srcId="{8C3DDFCB-D57A-4C03-A1E1-319CDF7B5B0E}" destId="{B57DAD69-B114-4580-8C57-13E0D1ED124D}" srcOrd="0" destOrd="0" parTransId="{DE12BD9B-0450-4640-869D-071793894CCC}" sibTransId="{C3932563-A2C2-41E0-891C-366BB2573D5A}"/>
    <dgm:cxn modelId="{96CB0DAC-99E4-4F6E-BA19-8358FDEE6591}" type="presOf" srcId="{BEE96768-4E14-4153-B039-D8DD859FEE58}" destId="{8FFBBF52-4C59-45D0-8FA6-2211A06334AD}" srcOrd="0" destOrd="0" presId="urn:microsoft.com/office/officeart/2005/8/layout/hList6"/>
    <dgm:cxn modelId="{02D012D1-E56E-43C8-8267-D429BA564C01}" srcId="{8C3DDFCB-D57A-4C03-A1E1-319CDF7B5B0E}" destId="{1C6E6DB4-FF1A-4D2A-85BF-378D73FAD6B9}" srcOrd="3" destOrd="0" parTransId="{A9A192D2-3500-4576-A63A-082F95636054}" sibTransId="{A77A35AE-AD83-43A7-9F0A-C6F20CF477F6}"/>
    <dgm:cxn modelId="{2BAB6FD5-118A-460C-A897-51B2095198CF}" type="presOf" srcId="{1C6E6DB4-FF1A-4D2A-85BF-378D73FAD6B9}" destId="{92CC655C-E17B-4273-BA74-4E942E6E5FCE}" srcOrd="0" destOrd="0" presId="urn:microsoft.com/office/officeart/2005/8/layout/hList6"/>
    <dgm:cxn modelId="{A37A2FF0-9C5F-4EF8-9D45-E88796052BD4}" type="presOf" srcId="{8C3DDFCB-D57A-4C03-A1E1-319CDF7B5B0E}" destId="{181129AE-63F4-486C-975A-4A7C81B97ABE}" srcOrd="0" destOrd="0" presId="urn:microsoft.com/office/officeart/2005/8/layout/hList6"/>
    <dgm:cxn modelId="{7E7A8A63-550A-4228-918A-660FB238104F}" type="presParOf" srcId="{181129AE-63F4-486C-975A-4A7C81B97ABE}" destId="{0474B5F9-ECC5-4813-AA31-385BB2CC4B06}" srcOrd="0" destOrd="0" presId="urn:microsoft.com/office/officeart/2005/8/layout/hList6"/>
    <dgm:cxn modelId="{F54A5D41-5B71-428A-B148-CBC761931224}" type="presParOf" srcId="{181129AE-63F4-486C-975A-4A7C81B97ABE}" destId="{D91E9B24-EEC4-4476-A10B-7AA3EBB63DD1}" srcOrd="1" destOrd="0" presId="urn:microsoft.com/office/officeart/2005/8/layout/hList6"/>
    <dgm:cxn modelId="{B1A0503C-1156-48C1-8A54-4FDDC76198C6}" type="presParOf" srcId="{181129AE-63F4-486C-975A-4A7C81B97ABE}" destId="{8FFBBF52-4C59-45D0-8FA6-2211A06334AD}" srcOrd="2" destOrd="0" presId="urn:microsoft.com/office/officeart/2005/8/layout/hList6"/>
    <dgm:cxn modelId="{336B6FA0-6A49-4188-B0B5-25E297DA0C54}" type="presParOf" srcId="{181129AE-63F4-486C-975A-4A7C81B97ABE}" destId="{C8E897B7-AFA2-440C-890E-E62D8AF9B3AD}" srcOrd="3" destOrd="0" presId="urn:microsoft.com/office/officeart/2005/8/layout/hList6"/>
    <dgm:cxn modelId="{9191FAA1-EE36-4458-BE0E-0A347848A569}" type="presParOf" srcId="{181129AE-63F4-486C-975A-4A7C81B97ABE}" destId="{EEC5B043-60F6-4587-9D86-2320DE6C4960}" srcOrd="4" destOrd="0" presId="urn:microsoft.com/office/officeart/2005/8/layout/hList6"/>
    <dgm:cxn modelId="{3DBDEC60-A23C-4A06-A6CE-C37F77E9493C}" type="presParOf" srcId="{181129AE-63F4-486C-975A-4A7C81B97ABE}" destId="{F66E03CE-7C10-47BC-B6B7-2EF0E1759041}" srcOrd="5" destOrd="0" presId="urn:microsoft.com/office/officeart/2005/8/layout/hList6"/>
    <dgm:cxn modelId="{D40ACCF8-CF94-4ABF-A9F3-110B68124BB7}" type="presParOf" srcId="{181129AE-63F4-486C-975A-4A7C81B97ABE}" destId="{92CC655C-E17B-4273-BA74-4E942E6E5FCE}" srcOrd="6" destOrd="0" presId="urn:microsoft.com/office/officeart/2005/8/layout/hList6"/>
    <dgm:cxn modelId="{244DD945-E54F-4258-9F7F-C344182FBEFC}" type="presParOf" srcId="{181129AE-63F4-486C-975A-4A7C81B97ABE}" destId="{A8618D11-75E7-422D-8078-D1CCC6CE0DF9}" srcOrd="7" destOrd="0" presId="urn:microsoft.com/office/officeart/2005/8/layout/hList6"/>
    <dgm:cxn modelId="{5FA82FB8-1598-4878-8E0D-4A2C5963BC4D}" type="presParOf" srcId="{181129AE-63F4-486C-975A-4A7C81B97ABE}" destId="{9239A018-3135-4940-902D-2685B5458B5C}" srcOrd="8"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8AD3CB2-B00B-4C0A-AE1B-EF2CC8FAF7E3}"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20423D56-3C25-4CA6-9DF7-89B016D7CD0B}">
      <dgm:prSet phldrT="[Text]"/>
      <dgm:spPr/>
      <dgm:t>
        <a:bodyPr/>
        <a:lstStyle/>
        <a:p>
          <a:r>
            <a:rPr lang="en-US" dirty="0"/>
            <a:t>Help program participants secure essential supplies (medication, food, water, hygiene)</a:t>
          </a:r>
        </a:p>
      </dgm:t>
    </dgm:pt>
    <dgm:pt modelId="{4A34E18D-A883-40F7-8CC6-B6D61E8F3822}" type="parTrans" cxnId="{EF0EF977-AF5D-4943-9C37-6586B22E177F}">
      <dgm:prSet/>
      <dgm:spPr/>
      <dgm:t>
        <a:bodyPr/>
        <a:lstStyle/>
        <a:p>
          <a:endParaRPr lang="en-US"/>
        </a:p>
      </dgm:t>
    </dgm:pt>
    <dgm:pt modelId="{17AE8EA0-E7B6-4A9E-AB64-C27779BB1D0D}" type="sibTrans" cxnId="{EF0EF977-AF5D-4943-9C37-6586B22E177F}">
      <dgm:prSet/>
      <dgm:spPr/>
      <dgm:t>
        <a:bodyPr/>
        <a:lstStyle/>
        <a:p>
          <a:endParaRPr lang="en-US"/>
        </a:p>
      </dgm:t>
    </dgm:pt>
    <dgm:pt modelId="{CD7CC5A4-522E-4AD1-8F6B-640AEA1D96E4}">
      <dgm:prSet phldrT="[Text]"/>
      <dgm:spPr/>
      <dgm:t>
        <a:bodyPr/>
        <a:lstStyle/>
        <a:p>
          <a:r>
            <a:rPr lang="en-US" dirty="0"/>
            <a:t>Educate program participants on infection prevention and what to do if you think you are sick</a:t>
          </a:r>
        </a:p>
      </dgm:t>
    </dgm:pt>
    <dgm:pt modelId="{F4C2F7C0-2BD0-4BCA-A0DD-EB82D9818F6C}" type="parTrans" cxnId="{985CF909-DB8D-4FBC-BEAC-10E1FF072823}">
      <dgm:prSet/>
      <dgm:spPr/>
      <dgm:t>
        <a:bodyPr/>
        <a:lstStyle/>
        <a:p>
          <a:endParaRPr lang="en-US"/>
        </a:p>
      </dgm:t>
    </dgm:pt>
    <dgm:pt modelId="{EFB37874-56F5-4C45-804A-8DFF46A03A21}" type="sibTrans" cxnId="{985CF909-DB8D-4FBC-BEAC-10E1FF072823}">
      <dgm:prSet/>
      <dgm:spPr/>
      <dgm:t>
        <a:bodyPr/>
        <a:lstStyle/>
        <a:p>
          <a:endParaRPr lang="en-US"/>
        </a:p>
      </dgm:t>
    </dgm:pt>
    <dgm:pt modelId="{20A03F60-289E-434F-854E-2D71D54ECBF7}">
      <dgm:prSet phldrT="[Text]"/>
      <dgm:spPr/>
      <dgm:t>
        <a:bodyPr/>
        <a:lstStyle/>
        <a:p>
          <a:r>
            <a:rPr lang="en-US" b="0" i="0" dirty="0"/>
            <a:t>Refer residents to organizations in the community that can help in case of an outbreak in the area, such as organizations that provide mental health or counseling services, food, and other supplies.</a:t>
          </a:r>
          <a:endParaRPr lang="en-US" dirty="0"/>
        </a:p>
      </dgm:t>
    </dgm:pt>
    <dgm:pt modelId="{EEA06067-53D3-4843-A7FD-673EBCCD40E1}" type="parTrans" cxnId="{1B41AE3A-AAA6-4DDC-BFF8-0D50657E35B3}">
      <dgm:prSet/>
      <dgm:spPr/>
      <dgm:t>
        <a:bodyPr/>
        <a:lstStyle/>
        <a:p>
          <a:endParaRPr lang="en-US"/>
        </a:p>
      </dgm:t>
    </dgm:pt>
    <dgm:pt modelId="{3A044B03-69D8-422E-A37C-AA99871AEF35}" type="sibTrans" cxnId="{1B41AE3A-AAA6-4DDC-BFF8-0D50657E35B3}">
      <dgm:prSet/>
      <dgm:spPr/>
      <dgm:t>
        <a:bodyPr/>
        <a:lstStyle/>
        <a:p>
          <a:endParaRPr lang="en-US"/>
        </a:p>
      </dgm:t>
    </dgm:pt>
    <dgm:pt modelId="{56570F20-02EE-4426-9C86-6636F60AA951}">
      <dgm:prSet/>
      <dgm:spPr/>
      <dgm:t>
        <a:bodyPr/>
        <a:lstStyle/>
        <a:p>
          <a:r>
            <a:rPr lang="en-US" b="0" i="0" dirty="0"/>
            <a:t>Refresh emergency contact lists for residents</a:t>
          </a:r>
          <a:endParaRPr lang="en-US" dirty="0"/>
        </a:p>
      </dgm:t>
    </dgm:pt>
    <dgm:pt modelId="{11B5A592-17C5-4DD7-BBA9-531730CECCEC}" type="parTrans" cxnId="{207F0A29-0668-4DED-B41A-BB5147945B52}">
      <dgm:prSet/>
      <dgm:spPr/>
      <dgm:t>
        <a:bodyPr/>
        <a:lstStyle/>
        <a:p>
          <a:endParaRPr lang="en-US"/>
        </a:p>
      </dgm:t>
    </dgm:pt>
    <dgm:pt modelId="{C79EEEB2-D0CF-4DBF-BEC3-9607CB24098B}" type="sibTrans" cxnId="{207F0A29-0668-4DED-B41A-BB5147945B52}">
      <dgm:prSet/>
      <dgm:spPr/>
      <dgm:t>
        <a:bodyPr/>
        <a:lstStyle/>
        <a:p>
          <a:endParaRPr lang="en-US"/>
        </a:p>
      </dgm:t>
    </dgm:pt>
    <dgm:pt modelId="{5E2DC843-EEAF-40CB-8D8E-4E2D4F33BFDC}" type="pres">
      <dgm:prSet presAssocID="{68AD3CB2-B00B-4C0A-AE1B-EF2CC8FAF7E3}" presName="Name0" presStyleCnt="0">
        <dgm:presLayoutVars>
          <dgm:chMax val="7"/>
          <dgm:chPref val="7"/>
          <dgm:dir/>
        </dgm:presLayoutVars>
      </dgm:prSet>
      <dgm:spPr/>
    </dgm:pt>
    <dgm:pt modelId="{BCF5254F-38FA-4148-93C0-1FBF4D752509}" type="pres">
      <dgm:prSet presAssocID="{68AD3CB2-B00B-4C0A-AE1B-EF2CC8FAF7E3}" presName="Name1" presStyleCnt="0"/>
      <dgm:spPr/>
    </dgm:pt>
    <dgm:pt modelId="{85E58784-7DFB-4038-9E49-3EC3FAE05139}" type="pres">
      <dgm:prSet presAssocID="{68AD3CB2-B00B-4C0A-AE1B-EF2CC8FAF7E3}" presName="cycle" presStyleCnt="0"/>
      <dgm:spPr/>
    </dgm:pt>
    <dgm:pt modelId="{2A880A91-A7D7-48AD-8CE5-C06AFC9D5B29}" type="pres">
      <dgm:prSet presAssocID="{68AD3CB2-B00B-4C0A-AE1B-EF2CC8FAF7E3}" presName="srcNode" presStyleLbl="node1" presStyleIdx="0" presStyleCnt="4"/>
      <dgm:spPr/>
    </dgm:pt>
    <dgm:pt modelId="{FD529321-D1A6-4754-93D1-4277899CAE85}" type="pres">
      <dgm:prSet presAssocID="{68AD3CB2-B00B-4C0A-AE1B-EF2CC8FAF7E3}" presName="conn" presStyleLbl="parChTrans1D2" presStyleIdx="0" presStyleCnt="1"/>
      <dgm:spPr/>
    </dgm:pt>
    <dgm:pt modelId="{9ED43ADC-AABF-4AC4-8FB0-4D90AE04CDC2}" type="pres">
      <dgm:prSet presAssocID="{68AD3CB2-B00B-4C0A-AE1B-EF2CC8FAF7E3}" presName="extraNode" presStyleLbl="node1" presStyleIdx="0" presStyleCnt="4"/>
      <dgm:spPr/>
    </dgm:pt>
    <dgm:pt modelId="{03D28062-6BE8-48C1-8299-72B7E915935F}" type="pres">
      <dgm:prSet presAssocID="{68AD3CB2-B00B-4C0A-AE1B-EF2CC8FAF7E3}" presName="dstNode" presStyleLbl="node1" presStyleIdx="0" presStyleCnt="4"/>
      <dgm:spPr/>
    </dgm:pt>
    <dgm:pt modelId="{7CA78048-6600-432D-8CFC-AF3202F58CEB}" type="pres">
      <dgm:prSet presAssocID="{20423D56-3C25-4CA6-9DF7-89B016D7CD0B}" presName="text_1" presStyleLbl="node1" presStyleIdx="0" presStyleCnt="4">
        <dgm:presLayoutVars>
          <dgm:bulletEnabled val="1"/>
        </dgm:presLayoutVars>
      </dgm:prSet>
      <dgm:spPr/>
    </dgm:pt>
    <dgm:pt modelId="{1E802620-6987-49D3-92E8-7284EDC333EB}" type="pres">
      <dgm:prSet presAssocID="{20423D56-3C25-4CA6-9DF7-89B016D7CD0B}" presName="accent_1" presStyleCnt="0"/>
      <dgm:spPr/>
    </dgm:pt>
    <dgm:pt modelId="{EA22E254-DD10-4708-A9C2-2DC8C6054042}" type="pres">
      <dgm:prSet presAssocID="{20423D56-3C25-4CA6-9DF7-89B016D7CD0B}" presName="accentRepeatNode" presStyleLbl="solidFgAcc1" presStyleIdx="0" presStyleCnt="4"/>
      <dgm:spPr/>
    </dgm:pt>
    <dgm:pt modelId="{247D15BD-7014-45B9-98D5-B6E6CC50B9FA}" type="pres">
      <dgm:prSet presAssocID="{CD7CC5A4-522E-4AD1-8F6B-640AEA1D96E4}" presName="text_2" presStyleLbl="node1" presStyleIdx="1" presStyleCnt="4">
        <dgm:presLayoutVars>
          <dgm:bulletEnabled val="1"/>
        </dgm:presLayoutVars>
      </dgm:prSet>
      <dgm:spPr/>
    </dgm:pt>
    <dgm:pt modelId="{E51882D8-6F6E-4873-B809-4FA3A98680B2}" type="pres">
      <dgm:prSet presAssocID="{CD7CC5A4-522E-4AD1-8F6B-640AEA1D96E4}" presName="accent_2" presStyleCnt="0"/>
      <dgm:spPr/>
    </dgm:pt>
    <dgm:pt modelId="{7D61821D-554A-4B97-9A02-FFD725464AAB}" type="pres">
      <dgm:prSet presAssocID="{CD7CC5A4-522E-4AD1-8F6B-640AEA1D96E4}" presName="accentRepeatNode" presStyleLbl="solidFgAcc1" presStyleIdx="1" presStyleCnt="4"/>
      <dgm:spPr/>
    </dgm:pt>
    <dgm:pt modelId="{8446BE26-535E-4B77-8DB1-3888DF12D187}" type="pres">
      <dgm:prSet presAssocID="{56570F20-02EE-4426-9C86-6636F60AA951}" presName="text_3" presStyleLbl="node1" presStyleIdx="2" presStyleCnt="4">
        <dgm:presLayoutVars>
          <dgm:bulletEnabled val="1"/>
        </dgm:presLayoutVars>
      </dgm:prSet>
      <dgm:spPr/>
    </dgm:pt>
    <dgm:pt modelId="{AACBD918-74C9-4CFA-8859-7431765FE6A8}" type="pres">
      <dgm:prSet presAssocID="{56570F20-02EE-4426-9C86-6636F60AA951}" presName="accent_3" presStyleCnt="0"/>
      <dgm:spPr/>
    </dgm:pt>
    <dgm:pt modelId="{A37D4846-A710-4A0F-ADE2-CEFAF087BB4F}" type="pres">
      <dgm:prSet presAssocID="{56570F20-02EE-4426-9C86-6636F60AA951}" presName="accentRepeatNode" presStyleLbl="solidFgAcc1" presStyleIdx="2" presStyleCnt="4"/>
      <dgm:spPr/>
    </dgm:pt>
    <dgm:pt modelId="{DA55236E-A429-4EAB-9E9B-41A2C95FF6C8}" type="pres">
      <dgm:prSet presAssocID="{20A03F60-289E-434F-854E-2D71D54ECBF7}" presName="text_4" presStyleLbl="node1" presStyleIdx="3" presStyleCnt="4">
        <dgm:presLayoutVars>
          <dgm:bulletEnabled val="1"/>
        </dgm:presLayoutVars>
      </dgm:prSet>
      <dgm:spPr/>
    </dgm:pt>
    <dgm:pt modelId="{9A39DA93-9AAF-44D5-81CE-DE6BB19FCF88}" type="pres">
      <dgm:prSet presAssocID="{20A03F60-289E-434F-854E-2D71D54ECBF7}" presName="accent_4" presStyleCnt="0"/>
      <dgm:spPr/>
    </dgm:pt>
    <dgm:pt modelId="{1D46AED7-2E61-42AF-9319-4F77F347C944}" type="pres">
      <dgm:prSet presAssocID="{20A03F60-289E-434F-854E-2D71D54ECBF7}" presName="accentRepeatNode" presStyleLbl="solidFgAcc1" presStyleIdx="3" presStyleCnt="4"/>
      <dgm:spPr/>
    </dgm:pt>
  </dgm:ptLst>
  <dgm:cxnLst>
    <dgm:cxn modelId="{985CF909-DB8D-4FBC-BEAC-10E1FF072823}" srcId="{68AD3CB2-B00B-4C0A-AE1B-EF2CC8FAF7E3}" destId="{CD7CC5A4-522E-4AD1-8F6B-640AEA1D96E4}" srcOrd="1" destOrd="0" parTransId="{F4C2F7C0-2BD0-4BCA-A0DD-EB82D9818F6C}" sibTransId="{EFB37874-56F5-4C45-804A-8DFF46A03A21}"/>
    <dgm:cxn modelId="{2676E913-2495-4C64-B5F8-DD745BA7A460}" type="presOf" srcId="{56570F20-02EE-4426-9C86-6636F60AA951}" destId="{8446BE26-535E-4B77-8DB1-3888DF12D187}" srcOrd="0" destOrd="0" presId="urn:microsoft.com/office/officeart/2008/layout/VerticalCurvedList"/>
    <dgm:cxn modelId="{207F0A29-0668-4DED-B41A-BB5147945B52}" srcId="{68AD3CB2-B00B-4C0A-AE1B-EF2CC8FAF7E3}" destId="{56570F20-02EE-4426-9C86-6636F60AA951}" srcOrd="2" destOrd="0" parTransId="{11B5A592-17C5-4DD7-BBA9-531730CECCEC}" sibTransId="{C79EEEB2-D0CF-4DBF-BEC3-9607CB24098B}"/>
    <dgm:cxn modelId="{A6929D34-3DE9-4FCE-820F-F1FCB8AD7050}" type="presOf" srcId="{CD7CC5A4-522E-4AD1-8F6B-640AEA1D96E4}" destId="{247D15BD-7014-45B9-98D5-B6E6CC50B9FA}" srcOrd="0" destOrd="0" presId="urn:microsoft.com/office/officeart/2008/layout/VerticalCurvedList"/>
    <dgm:cxn modelId="{1B41AE3A-AAA6-4DDC-BFF8-0D50657E35B3}" srcId="{68AD3CB2-B00B-4C0A-AE1B-EF2CC8FAF7E3}" destId="{20A03F60-289E-434F-854E-2D71D54ECBF7}" srcOrd="3" destOrd="0" parTransId="{EEA06067-53D3-4843-A7FD-673EBCCD40E1}" sibTransId="{3A044B03-69D8-422E-A37C-AA99871AEF35}"/>
    <dgm:cxn modelId="{4F274363-8B33-4400-91BA-4446DA5D74D2}" type="presOf" srcId="{68AD3CB2-B00B-4C0A-AE1B-EF2CC8FAF7E3}" destId="{5E2DC843-EEAF-40CB-8D8E-4E2D4F33BFDC}" srcOrd="0" destOrd="0" presId="urn:microsoft.com/office/officeart/2008/layout/VerticalCurvedList"/>
    <dgm:cxn modelId="{5335C144-81F1-4198-AD9C-6A7CE94C6F90}" type="presOf" srcId="{17AE8EA0-E7B6-4A9E-AB64-C27779BB1D0D}" destId="{FD529321-D1A6-4754-93D1-4277899CAE85}" srcOrd="0" destOrd="0" presId="urn:microsoft.com/office/officeart/2008/layout/VerticalCurvedList"/>
    <dgm:cxn modelId="{F2B05353-9077-42AE-B09C-A841BC22DCF9}" type="presOf" srcId="{20423D56-3C25-4CA6-9DF7-89B016D7CD0B}" destId="{7CA78048-6600-432D-8CFC-AF3202F58CEB}" srcOrd="0" destOrd="0" presId="urn:microsoft.com/office/officeart/2008/layout/VerticalCurvedList"/>
    <dgm:cxn modelId="{EF0EF977-AF5D-4943-9C37-6586B22E177F}" srcId="{68AD3CB2-B00B-4C0A-AE1B-EF2CC8FAF7E3}" destId="{20423D56-3C25-4CA6-9DF7-89B016D7CD0B}" srcOrd="0" destOrd="0" parTransId="{4A34E18D-A883-40F7-8CC6-B6D61E8F3822}" sibTransId="{17AE8EA0-E7B6-4A9E-AB64-C27779BB1D0D}"/>
    <dgm:cxn modelId="{4C19C579-C333-4C23-91A8-0CDFBCB762E6}" type="presOf" srcId="{20A03F60-289E-434F-854E-2D71D54ECBF7}" destId="{DA55236E-A429-4EAB-9E9B-41A2C95FF6C8}" srcOrd="0" destOrd="0" presId="urn:microsoft.com/office/officeart/2008/layout/VerticalCurvedList"/>
    <dgm:cxn modelId="{A21AFCA5-4393-4902-BE7E-D5055874AA66}" type="presParOf" srcId="{5E2DC843-EEAF-40CB-8D8E-4E2D4F33BFDC}" destId="{BCF5254F-38FA-4148-93C0-1FBF4D752509}" srcOrd="0" destOrd="0" presId="urn:microsoft.com/office/officeart/2008/layout/VerticalCurvedList"/>
    <dgm:cxn modelId="{B180D8BE-C2ED-47AD-BA90-C372996BAC92}" type="presParOf" srcId="{BCF5254F-38FA-4148-93C0-1FBF4D752509}" destId="{85E58784-7DFB-4038-9E49-3EC3FAE05139}" srcOrd="0" destOrd="0" presId="urn:microsoft.com/office/officeart/2008/layout/VerticalCurvedList"/>
    <dgm:cxn modelId="{74E0735E-75B3-4A0B-BCAE-6A79EF993208}" type="presParOf" srcId="{85E58784-7DFB-4038-9E49-3EC3FAE05139}" destId="{2A880A91-A7D7-48AD-8CE5-C06AFC9D5B29}" srcOrd="0" destOrd="0" presId="urn:microsoft.com/office/officeart/2008/layout/VerticalCurvedList"/>
    <dgm:cxn modelId="{0862537B-26D7-4BAF-A0DA-1F8A9CB87BC0}" type="presParOf" srcId="{85E58784-7DFB-4038-9E49-3EC3FAE05139}" destId="{FD529321-D1A6-4754-93D1-4277899CAE85}" srcOrd="1" destOrd="0" presId="urn:microsoft.com/office/officeart/2008/layout/VerticalCurvedList"/>
    <dgm:cxn modelId="{3F88CFC8-25B3-4886-8923-77EB667E4F1A}" type="presParOf" srcId="{85E58784-7DFB-4038-9E49-3EC3FAE05139}" destId="{9ED43ADC-AABF-4AC4-8FB0-4D90AE04CDC2}" srcOrd="2" destOrd="0" presId="urn:microsoft.com/office/officeart/2008/layout/VerticalCurvedList"/>
    <dgm:cxn modelId="{D875609A-4163-4F8E-925C-888D1377DD98}" type="presParOf" srcId="{85E58784-7DFB-4038-9E49-3EC3FAE05139}" destId="{03D28062-6BE8-48C1-8299-72B7E915935F}" srcOrd="3" destOrd="0" presId="urn:microsoft.com/office/officeart/2008/layout/VerticalCurvedList"/>
    <dgm:cxn modelId="{8ACA0553-26B8-476F-BDD8-91DACF127CC7}" type="presParOf" srcId="{BCF5254F-38FA-4148-93C0-1FBF4D752509}" destId="{7CA78048-6600-432D-8CFC-AF3202F58CEB}" srcOrd="1" destOrd="0" presId="urn:microsoft.com/office/officeart/2008/layout/VerticalCurvedList"/>
    <dgm:cxn modelId="{E6213876-9BA3-43D9-8EBE-FA92F54DD1F6}" type="presParOf" srcId="{BCF5254F-38FA-4148-93C0-1FBF4D752509}" destId="{1E802620-6987-49D3-92E8-7284EDC333EB}" srcOrd="2" destOrd="0" presId="urn:microsoft.com/office/officeart/2008/layout/VerticalCurvedList"/>
    <dgm:cxn modelId="{8E324C69-A4F7-4F16-A12C-42ADCCA8FC03}" type="presParOf" srcId="{1E802620-6987-49D3-92E8-7284EDC333EB}" destId="{EA22E254-DD10-4708-A9C2-2DC8C6054042}" srcOrd="0" destOrd="0" presId="urn:microsoft.com/office/officeart/2008/layout/VerticalCurvedList"/>
    <dgm:cxn modelId="{395DB201-2713-4341-9C02-FDA64E67F704}" type="presParOf" srcId="{BCF5254F-38FA-4148-93C0-1FBF4D752509}" destId="{247D15BD-7014-45B9-98D5-B6E6CC50B9FA}" srcOrd="3" destOrd="0" presId="urn:microsoft.com/office/officeart/2008/layout/VerticalCurvedList"/>
    <dgm:cxn modelId="{99278AD6-E1C4-4D6A-8EDF-E473A4C8F700}" type="presParOf" srcId="{BCF5254F-38FA-4148-93C0-1FBF4D752509}" destId="{E51882D8-6F6E-4873-B809-4FA3A98680B2}" srcOrd="4" destOrd="0" presId="urn:microsoft.com/office/officeart/2008/layout/VerticalCurvedList"/>
    <dgm:cxn modelId="{69B6E776-393D-46B8-89E5-7A513378A5BE}" type="presParOf" srcId="{E51882D8-6F6E-4873-B809-4FA3A98680B2}" destId="{7D61821D-554A-4B97-9A02-FFD725464AAB}" srcOrd="0" destOrd="0" presId="urn:microsoft.com/office/officeart/2008/layout/VerticalCurvedList"/>
    <dgm:cxn modelId="{26E18BFC-D5B7-4348-86F5-E442D05FD0E2}" type="presParOf" srcId="{BCF5254F-38FA-4148-93C0-1FBF4D752509}" destId="{8446BE26-535E-4B77-8DB1-3888DF12D187}" srcOrd="5" destOrd="0" presId="urn:microsoft.com/office/officeart/2008/layout/VerticalCurvedList"/>
    <dgm:cxn modelId="{E0E84D54-844A-4B55-948D-E594176D4170}" type="presParOf" srcId="{BCF5254F-38FA-4148-93C0-1FBF4D752509}" destId="{AACBD918-74C9-4CFA-8859-7431765FE6A8}" srcOrd="6" destOrd="0" presId="urn:microsoft.com/office/officeart/2008/layout/VerticalCurvedList"/>
    <dgm:cxn modelId="{826B4E8B-49FB-43AC-A334-4F536DB237F7}" type="presParOf" srcId="{AACBD918-74C9-4CFA-8859-7431765FE6A8}" destId="{A37D4846-A710-4A0F-ADE2-CEFAF087BB4F}" srcOrd="0" destOrd="0" presId="urn:microsoft.com/office/officeart/2008/layout/VerticalCurvedList"/>
    <dgm:cxn modelId="{8A593CE3-B1E2-4FA0-BE56-7A2424E0289E}" type="presParOf" srcId="{BCF5254F-38FA-4148-93C0-1FBF4D752509}" destId="{DA55236E-A429-4EAB-9E9B-41A2C95FF6C8}" srcOrd="7" destOrd="0" presId="urn:microsoft.com/office/officeart/2008/layout/VerticalCurvedList"/>
    <dgm:cxn modelId="{33CF6E91-3DF7-4DE8-9032-B8C93291D8C9}" type="presParOf" srcId="{BCF5254F-38FA-4148-93C0-1FBF4D752509}" destId="{9A39DA93-9AAF-44D5-81CE-DE6BB19FCF88}" srcOrd="8" destOrd="0" presId="urn:microsoft.com/office/officeart/2008/layout/VerticalCurvedList"/>
    <dgm:cxn modelId="{3E47A1EB-1FFC-4FDA-949D-E8D3C8FB1EDC}" type="presParOf" srcId="{9A39DA93-9AAF-44D5-81CE-DE6BB19FCF88}" destId="{1D46AED7-2E61-42AF-9319-4F77F347C944}"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8AD3CB2-B00B-4C0A-AE1B-EF2CC8FAF7E3}"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20423D56-3C25-4CA6-9DF7-89B016D7CD0B}">
      <dgm:prSet phldrT="[Text]"/>
      <dgm:spPr/>
      <dgm:t>
        <a:bodyPr/>
        <a:lstStyle/>
        <a:p>
          <a:r>
            <a:rPr lang="en-US" dirty="0"/>
            <a:t>Activate your preparedness plans, take precautions with staff and guests, and educate to help prevent the spread of COVID-19.</a:t>
          </a:r>
        </a:p>
      </dgm:t>
    </dgm:pt>
    <dgm:pt modelId="{4A34E18D-A883-40F7-8CC6-B6D61E8F3822}" type="parTrans" cxnId="{EF0EF977-AF5D-4943-9C37-6586B22E177F}">
      <dgm:prSet/>
      <dgm:spPr/>
      <dgm:t>
        <a:bodyPr/>
        <a:lstStyle/>
        <a:p>
          <a:endParaRPr lang="en-US"/>
        </a:p>
      </dgm:t>
    </dgm:pt>
    <dgm:pt modelId="{17AE8EA0-E7B6-4A9E-AB64-C27779BB1D0D}" type="sibTrans" cxnId="{EF0EF977-AF5D-4943-9C37-6586B22E177F}">
      <dgm:prSet/>
      <dgm:spPr/>
      <dgm:t>
        <a:bodyPr/>
        <a:lstStyle/>
        <a:p>
          <a:endParaRPr lang="en-US"/>
        </a:p>
      </dgm:t>
    </dgm:pt>
    <dgm:pt modelId="{515501B2-2888-4F46-B037-DDA79ED1F664}">
      <dgm:prSet/>
      <dgm:spPr/>
      <dgm:t>
        <a:bodyPr/>
        <a:lstStyle/>
        <a:p>
          <a:r>
            <a:rPr lang="en-US" dirty="0"/>
            <a:t>Triage situations and communicate them to CDPH.</a:t>
          </a:r>
        </a:p>
      </dgm:t>
    </dgm:pt>
    <dgm:pt modelId="{EE7EA304-0C0A-4E33-88AF-4306440286B1}" type="parTrans" cxnId="{75F837B0-7D53-4421-A4E7-B0569B0EFF4F}">
      <dgm:prSet/>
      <dgm:spPr/>
      <dgm:t>
        <a:bodyPr/>
        <a:lstStyle/>
        <a:p>
          <a:endParaRPr lang="en-US"/>
        </a:p>
      </dgm:t>
    </dgm:pt>
    <dgm:pt modelId="{35A7062B-F557-44AD-BAE1-D0D863EF0AC6}" type="sibTrans" cxnId="{75F837B0-7D53-4421-A4E7-B0569B0EFF4F}">
      <dgm:prSet/>
      <dgm:spPr/>
      <dgm:t>
        <a:bodyPr/>
        <a:lstStyle/>
        <a:p>
          <a:endParaRPr lang="en-US"/>
        </a:p>
      </dgm:t>
    </dgm:pt>
    <dgm:pt modelId="{DBBEFD65-AE52-4EB9-85B5-8219C54C3CEF}">
      <dgm:prSet/>
      <dgm:spPr/>
      <dgm:t>
        <a:bodyPr/>
        <a:lstStyle/>
        <a:p>
          <a:r>
            <a:rPr lang="en-US" dirty="0"/>
            <a:t>If DFSS Funded, email daily the # of residents who are in the vulnerable category (60+, people with underlying health conditions) </a:t>
          </a:r>
        </a:p>
      </dgm:t>
    </dgm:pt>
    <dgm:pt modelId="{E2F992A4-1312-4E00-9D3C-7ABA276F8B1C}" type="parTrans" cxnId="{1ED17A2B-C579-4AFC-AF0B-DA595696CE3B}">
      <dgm:prSet/>
      <dgm:spPr/>
      <dgm:t>
        <a:bodyPr/>
        <a:lstStyle/>
        <a:p>
          <a:endParaRPr lang="en-US"/>
        </a:p>
      </dgm:t>
    </dgm:pt>
    <dgm:pt modelId="{51F6FF16-4F95-4ADA-8B91-DD987143E73A}" type="sibTrans" cxnId="{1ED17A2B-C579-4AFC-AF0B-DA595696CE3B}">
      <dgm:prSet/>
      <dgm:spPr/>
      <dgm:t>
        <a:bodyPr/>
        <a:lstStyle/>
        <a:p>
          <a:endParaRPr lang="en-US"/>
        </a:p>
      </dgm:t>
    </dgm:pt>
    <dgm:pt modelId="{1050785F-B8FF-4F87-808C-802EF6561C53}">
      <dgm:prSet/>
      <dgm:spPr/>
      <dgm:t>
        <a:bodyPr/>
        <a:lstStyle/>
        <a:p>
          <a:r>
            <a:rPr lang="en-US" dirty="0"/>
            <a:t>Provide adequate supplies for good hygiene, including easy access to clean and functional handwashing stations, soap, paper towels, and alcohol‐based hand sanitizer (especially near food areas and restrooms)</a:t>
          </a:r>
        </a:p>
      </dgm:t>
    </dgm:pt>
    <dgm:pt modelId="{2B98A04E-5F92-4596-83C0-91689A285E94}" type="parTrans" cxnId="{CEB5CBFC-00DE-4C85-BC6D-CEE7FBD7298D}">
      <dgm:prSet/>
      <dgm:spPr/>
      <dgm:t>
        <a:bodyPr/>
        <a:lstStyle/>
        <a:p>
          <a:endParaRPr lang="en-US"/>
        </a:p>
      </dgm:t>
    </dgm:pt>
    <dgm:pt modelId="{F34B2737-9B43-4205-8CF6-7DB8FCE5B696}" type="sibTrans" cxnId="{CEB5CBFC-00DE-4C85-BC6D-CEE7FBD7298D}">
      <dgm:prSet/>
      <dgm:spPr/>
      <dgm:t>
        <a:bodyPr/>
        <a:lstStyle/>
        <a:p>
          <a:endParaRPr lang="en-US"/>
        </a:p>
      </dgm:t>
    </dgm:pt>
    <dgm:pt modelId="{5E2DC843-EEAF-40CB-8D8E-4E2D4F33BFDC}" type="pres">
      <dgm:prSet presAssocID="{68AD3CB2-B00B-4C0A-AE1B-EF2CC8FAF7E3}" presName="Name0" presStyleCnt="0">
        <dgm:presLayoutVars>
          <dgm:chMax val="7"/>
          <dgm:chPref val="7"/>
          <dgm:dir/>
        </dgm:presLayoutVars>
      </dgm:prSet>
      <dgm:spPr/>
    </dgm:pt>
    <dgm:pt modelId="{BCF5254F-38FA-4148-93C0-1FBF4D752509}" type="pres">
      <dgm:prSet presAssocID="{68AD3CB2-B00B-4C0A-AE1B-EF2CC8FAF7E3}" presName="Name1" presStyleCnt="0"/>
      <dgm:spPr/>
    </dgm:pt>
    <dgm:pt modelId="{85E58784-7DFB-4038-9E49-3EC3FAE05139}" type="pres">
      <dgm:prSet presAssocID="{68AD3CB2-B00B-4C0A-AE1B-EF2CC8FAF7E3}" presName="cycle" presStyleCnt="0"/>
      <dgm:spPr/>
    </dgm:pt>
    <dgm:pt modelId="{2A880A91-A7D7-48AD-8CE5-C06AFC9D5B29}" type="pres">
      <dgm:prSet presAssocID="{68AD3CB2-B00B-4C0A-AE1B-EF2CC8FAF7E3}" presName="srcNode" presStyleLbl="node1" presStyleIdx="0" presStyleCnt="4"/>
      <dgm:spPr/>
    </dgm:pt>
    <dgm:pt modelId="{FD529321-D1A6-4754-93D1-4277899CAE85}" type="pres">
      <dgm:prSet presAssocID="{68AD3CB2-B00B-4C0A-AE1B-EF2CC8FAF7E3}" presName="conn" presStyleLbl="parChTrans1D2" presStyleIdx="0" presStyleCnt="1"/>
      <dgm:spPr/>
    </dgm:pt>
    <dgm:pt modelId="{9ED43ADC-AABF-4AC4-8FB0-4D90AE04CDC2}" type="pres">
      <dgm:prSet presAssocID="{68AD3CB2-B00B-4C0A-AE1B-EF2CC8FAF7E3}" presName="extraNode" presStyleLbl="node1" presStyleIdx="0" presStyleCnt="4"/>
      <dgm:spPr/>
    </dgm:pt>
    <dgm:pt modelId="{03D28062-6BE8-48C1-8299-72B7E915935F}" type="pres">
      <dgm:prSet presAssocID="{68AD3CB2-B00B-4C0A-AE1B-EF2CC8FAF7E3}" presName="dstNode" presStyleLbl="node1" presStyleIdx="0" presStyleCnt="4"/>
      <dgm:spPr/>
    </dgm:pt>
    <dgm:pt modelId="{7CA78048-6600-432D-8CFC-AF3202F58CEB}" type="pres">
      <dgm:prSet presAssocID="{20423D56-3C25-4CA6-9DF7-89B016D7CD0B}" presName="text_1" presStyleLbl="node1" presStyleIdx="0" presStyleCnt="4">
        <dgm:presLayoutVars>
          <dgm:bulletEnabled val="1"/>
        </dgm:presLayoutVars>
      </dgm:prSet>
      <dgm:spPr/>
    </dgm:pt>
    <dgm:pt modelId="{1E802620-6987-49D3-92E8-7284EDC333EB}" type="pres">
      <dgm:prSet presAssocID="{20423D56-3C25-4CA6-9DF7-89B016D7CD0B}" presName="accent_1" presStyleCnt="0"/>
      <dgm:spPr/>
    </dgm:pt>
    <dgm:pt modelId="{EA22E254-DD10-4708-A9C2-2DC8C6054042}" type="pres">
      <dgm:prSet presAssocID="{20423D56-3C25-4CA6-9DF7-89B016D7CD0B}" presName="accentRepeatNode" presStyleLbl="solidFgAcc1" presStyleIdx="0" presStyleCnt="4"/>
      <dgm:spPr/>
    </dgm:pt>
    <dgm:pt modelId="{487766BC-8A72-4BEE-A1AB-B8F3B961E6C4}" type="pres">
      <dgm:prSet presAssocID="{515501B2-2888-4F46-B037-DDA79ED1F664}" presName="text_2" presStyleLbl="node1" presStyleIdx="1" presStyleCnt="4">
        <dgm:presLayoutVars>
          <dgm:bulletEnabled val="1"/>
        </dgm:presLayoutVars>
      </dgm:prSet>
      <dgm:spPr/>
    </dgm:pt>
    <dgm:pt modelId="{25F51196-BC00-412A-BAFB-C1B97ABCAA23}" type="pres">
      <dgm:prSet presAssocID="{515501B2-2888-4F46-B037-DDA79ED1F664}" presName="accent_2" presStyleCnt="0"/>
      <dgm:spPr/>
    </dgm:pt>
    <dgm:pt modelId="{5452218C-1C48-4E90-948F-A12B15994770}" type="pres">
      <dgm:prSet presAssocID="{515501B2-2888-4F46-B037-DDA79ED1F664}" presName="accentRepeatNode" presStyleLbl="solidFgAcc1" presStyleIdx="1" presStyleCnt="4"/>
      <dgm:spPr/>
    </dgm:pt>
    <dgm:pt modelId="{38C58EEA-0FBE-4842-97B8-41DA0C5F159B}" type="pres">
      <dgm:prSet presAssocID="{DBBEFD65-AE52-4EB9-85B5-8219C54C3CEF}" presName="text_3" presStyleLbl="node1" presStyleIdx="2" presStyleCnt="4">
        <dgm:presLayoutVars>
          <dgm:bulletEnabled val="1"/>
        </dgm:presLayoutVars>
      </dgm:prSet>
      <dgm:spPr/>
    </dgm:pt>
    <dgm:pt modelId="{775476B7-CF92-4D94-88AC-2E3C5856F1B5}" type="pres">
      <dgm:prSet presAssocID="{DBBEFD65-AE52-4EB9-85B5-8219C54C3CEF}" presName="accent_3" presStyleCnt="0"/>
      <dgm:spPr/>
    </dgm:pt>
    <dgm:pt modelId="{55C86364-8373-4172-B6A9-77D029E7E912}" type="pres">
      <dgm:prSet presAssocID="{DBBEFD65-AE52-4EB9-85B5-8219C54C3CEF}" presName="accentRepeatNode" presStyleLbl="solidFgAcc1" presStyleIdx="2" presStyleCnt="4"/>
      <dgm:spPr/>
    </dgm:pt>
    <dgm:pt modelId="{FA268A2F-F487-4270-AF0A-7F19A16757D4}" type="pres">
      <dgm:prSet presAssocID="{1050785F-B8FF-4F87-808C-802EF6561C53}" presName="text_4" presStyleLbl="node1" presStyleIdx="3" presStyleCnt="4">
        <dgm:presLayoutVars>
          <dgm:bulletEnabled val="1"/>
        </dgm:presLayoutVars>
      </dgm:prSet>
      <dgm:spPr/>
    </dgm:pt>
    <dgm:pt modelId="{83D2B4B4-54ED-46F7-96EE-AED363A0C5D6}" type="pres">
      <dgm:prSet presAssocID="{1050785F-B8FF-4F87-808C-802EF6561C53}" presName="accent_4" presStyleCnt="0"/>
      <dgm:spPr/>
    </dgm:pt>
    <dgm:pt modelId="{2C5B3F4E-E2E1-40A0-AEE5-1115EDF5F732}" type="pres">
      <dgm:prSet presAssocID="{1050785F-B8FF-4F87-808C-802EF6561C53}" presName="accentRepeatNode" presStyleLbl="solidFgAcc1" presStyleIdx="3" presStyleCnt="4"/>
      <dgm:spPr/>
    </dgm:pt>
  </dgm:ptLst>
  <dgm:cxnLst>
    <dgm:cxn modelId="{1ED17A2B-C579-4AFC-AF0B-DA595696CE3B}" srcId="{68AD3CB2-B00B-4C0A-AE1B-EF2CC8FAF7E3}" destId="{DBBEFD65-AE52-4EB9-85B5-8219C54C3CEF}" srcOrd="2" destOrd="0" parTransId="{E2F992A4-1312-4E00-9D3C-7ABA276F8B1C}" sibTransId="{51F6FF16-4F95-4ADA-8B91-DD987143E73A}"/>
    <dgm:cxn modelId="{4F274363-8B33-4400-91BA-4446DA5D74D2}" type="presOf" srcId="{68AD3CB2-B00B-4C0A-AE1B-EF2CC8FAF7E3}" destId="{5E2DC843-EEAF-40CB-8D8E-4E2D4F33BFDC}" srcOrd="0" destOrd="0" presId="urn:microsoft.com/office/officeart/2008/layout/VerticalCurvedList"/>
    <dgm:cxn modelId="{5335C144-81F1-4198-AD9C-6A7CE94C6F90}" type="presOf" srcId="{17AE8EA0-E7B6-4A9E-AB64-C27779BB1D0D}" destId="{FD529321-D1A6-4754-93D1-4277899CAE85}" srcOrd="0" destOrd="0" presId="urn:microsoft.com/office/officeart/2008/layout/VerticalCurvedList"/>
    <dgm:cxn modelId="{9BCFE16E-57EA-4752-A032-274F832411DE}" type="presOf" srcId="{1050785F-B8FF-4F87-808C-802EF6561C53}" destId="{FA268A2F-F487-4270-AF0A-7F19A16757D4}" srcOrd="0" destOrd="0" presId="urn:microsoft.com/office/officeart/2008/layout/VerticalCurvedList"/>
    <dgm:cxn modelId="{F2B05353-9077-42AE-B09C-A841BC22DCF9}" type="presOf" srcId="{20423D56-3C25-4CA6-9DF7-89B016D7CD0B}" destId="{7CA78048-6600-432D-8CFC-AF3202F58CEB}" srcOrd="0" destOrd="0" presId="urn:microsoft.com/office/officeart/2008/layout/VerticalCurvedList"/>
    <dgm:cxn modelId="{EF0EF977-AF5D-4943-9C37-6586B22E177F}" srcId="{68AD3CB2-B00B-4C0A-AE1B-EF2CC8FAF7E3}" destId="{20423D56-3C25-4CA6-9DF7-89B016D7CD0B}" srcOrd="0" destOrd="0" parTransId="{4A34E18D-A883-40F7-8CC6-B6D61E8F3822}" sibTransId="{17AE8EA0-E7B6-4A9E-AB64-C27779BB1D0D}"/>
    <dgm:cxn modelId="{5F20F685-EF10-4CCC-871A-0D38D267F3F9}" type="presOf" srcId="{DBBEFD65-AE52-4EB9-85B5-8219C54C3CEF}" destId="{38C58EEA-0FBE-4842-97B8-41DA0C5F159B}" srcOrd="0" destOrd="0" presId="urn:microsoft.com/office/officeart/2008/layout/VerticalCurvedList"/>
    <dgm:cxn modelId="{75F837B0-7D53-4421-A4E7-B0569B0EFF4F}" srcId="{68AD3CB2-B00B-4C0A-AE1B-EF2CC8FAF7E3}" destId="{515501B2-2888-4F46-B037-DDA79ED1F664}" srcOrd="1" destOrd="0" parTransId="{EE7EA304-0C0A-4E33-88AF-4306440286B1}" sibTransId="{35A7062B-F557-44AD-BAE1-D0D863EF0AC6}"/>
    <dgm:cxn modelId="{CC5D4AC4-9889-41C8-9F8B-E64B38FEB4B5}" type="presOf" srcId="{515501B2-2888-4F46-B037-DDA79ED1F664}" destId="{487766BC-8A72-4BEE-A1AB-B8F3B961E6C4}" srcOrd="0" destOrd="0" presId="urn:microsoft.com/office/officeart/2008/layout/VerticalCurvedList"/>
    <dgm:cxn modelId="{CEB5CBFC-00DE-4C85-BC6D-CEE7FBD7298D}" srcId="{68AD3CB2-B00B-4C0A-AE1B-EF2CC8FAF7E3}" destId="{1050785F-B8FF-4F87-808C-802EF6561C53}" srcOrd="3" destOrd="0" parTransId="{2B98A04E-5F92-4596-83C0-91689A285E94}" sibTransId="{F34B2737-9B43-4205-8CF6-7DB8FCE5B696}"/>
    <dgm:cxn modelId="{A21AFCA5-4393-4902-BE7E-D5055874AA66}" type="presParOf" srcId="{5E2DC843-EEAF-40CB-8D8E-4E2D4F33BFDC}" destId="{BCF5254F-38FA-4148-93C0-1FBF4D752509}" srcOrd="0" destOrd="0" presId="urn:microsoft.com/office/officeart/2008/layout/VerticalCurvedList"/>
    <dgm:cxn modelId="{B180D8BE-C2ED-47AD-BA90-C372996BAC92}" type="presParOf" srcId="{BCF5254F-38FA-4148-93C0-1FBF4D752509}" destId="{85E58784-7DFB-4038-9E49-3EC3FAE05139}" srcOrd="0" destOrd="0" presId="urn:microsoft.com/office/officeart/2008/layout/VerticalCurvedList"/>
    <dgm:cxn modelId="{74E0735E-75B3-4A0B-BCAE-6A79EF993208}" type="presParOf" srcId="{85E58784-7DFB-4038-9E49-3EC3FAE05139}" destId="{2A880A91-A7D7-48AD-8CE5-C06AFC9D5B29}" srcOrd="0" destOrd="0" presId="urn:microsoft.com/office/officeart/2008/layout/VerticalCurvedList"/>
    <dgm:cxn modelId="{0862537B-26D7-4BAF-A0DA-1F8A9CB87BC0}" type="presParOf" srcId="{85E58784-7DFB-4038-9E49-3EC3FAE05139}" destId="{FD529321-D1A6-4754-93D1-4277899CAE85}" srcOrd="1" destOrd="0" presId="urn:microsoft.com/office/officeart/2008/layout/VerticalCurvedList"/>
    <dgm:cxn modelId="{3F88CFC8-25B3-4886-8923-77EB667E4F1A}" type="presParOf" srcId="{85E58784-7DFB-4038-9E49-3EC3FAE05139}" destId="{9ED43ADC-AABF-4AC4-8FB0-4D90AE04CDC2}" srcOrd="2" destOrd="0" presId="urn:microsoft.com/office/officeart/2008/layout/VerticalCurvedList"/>
    <dgm:cxn modelId="{D875609A-4163-4F8E-925C-888D1377DD98}" type="presParOf" srcId="{85E58784-7DFB-4038-9E49-3EC3FAE05139}" destId="{03D28062-6BE8-48C1-8299-72B7E915935F}" srcOrd="3" destOrd="0" presId="urn:microsoft.com/office/officeart/2008/layout/VerticalCurvedList"/>
    <dgm:cxn modelId="{8ACA0553-26B8-476F-BDD8-91DACF127CC7}" type="presParOf" srcId="{BCF5254F-38FA-4148-93C0-1FBF4D752509}" destId="{7CA78048-6600-432D-8CFC-AF3202F58CEB}" srcOrd="1" destOrd="0" presId="urn:microsoft.com/office/officeart/2008/layout/VerticalCurvedList"/>
    <dgm:cxn modelId="{E6213876-9BA3-43D9-8EBE-FA92F54DD1F6}" type="presParOf" srcId="{BCF5254F-38FA-4148-93C0-1FBF4D752509}" destId="{1E802620-6987-49D3-92E8-7284EDC333EB}" srcOrd="2" destOrd="0" presId="urn:microsoft.com/office/officeart/2008/layout/VerticalCurvedList"/>
    <dgm:cxn modelId="{8E324C69-A4F7-4F16-A12C-42ADCCA8FC03}" type="presParOf" srcId="{1E802620-6987-49D3-92E8-7284EDC333EB}" destId="{EA22E254-DD10-4708-A9C2-2DC8C6054042}" srcOrd="0" destOrd="0" presId="urn:microsoft.com/office/officeart/2008/layout/VerticalCurvedList"/>
    <dgm:cxn modelId="{5CF182A2-A78F-40C9-B717-5F80E6DF03CB}" type="presParOf" srcId="{BCF5254F-38FA-4148-93C0-1FBF4D752509}" destId="{487766BC-8A72-4BEE-A1AB-B8F3B961E6C4}" srcOrd="3" destOrd="0" presId="urn:microsoft.com/office/officeart/2008/layout/VerticalCurvedList"/>
    <dgm:cxn modelId="{BF93893F-8D88-4020-9F59-038E7BAC4A88}" type="presParOf" srcId="{BCF5254F-38FA-4148-93C0-1FBF4D752509}" destId="{25F51196-BC00-412A-BAFB-C1B97ABCAA23}" srcOrd="4" destOrd="0" presId="urn:microsoft.com/office/officeart/2008/layout/VerticalCurvedList"/>
    <dgm:cxn modelId="{E76B9FE5-6309-46BF-BC8B-6DDAB6469B93}" type="presParOf" srcId="{25F51196-BC00-412A-BAFB-C1B97ABCAA23}" destId="{5452218C-1C48-4E90-948F-A12B15994770}" srcOrd="0" destOrd="0" presId="urn:microsoft.com/office/officeart/2008/layout/VerticalCurvedList"/>
    <dgm:cxn modelId="{FBC301CA-FCFB-4CB3-87F7-0F5EC464951E}" type="presParOf" srcId="{BCF5254F-38FA-4148-93C0-1FBF4D752509}" destId="{38C58EEA-0FBE-4842-97B8-41DA0C5F159B}" srcOrd="5" destOrd="0" presId="urn:microsoft.com/office/officeart/2008/layout/VerticalCurvedList"/>
    <dgm:cxn modelId="{0E90C3BD-F7F1-4BA5-BBFA-CA73B5CA651B}" type="presParOf" srcId="{BCF5254F-38FA-4148-93C0-1FBF4D752509}" destId="{775476B7-CF92-4D94-88AC-2E3C5856F1B5}" srcOrd="6" destOrd="0" presId="urn:microsoft.com/office/officeart/2008/layout/VerticalCurvedList"/>
    <dgm:cxn modelId="{E4DD8529-5E26-44C6-91B5-DA73F64AB665}" type="presParOf" srcId="{775476B7-CF92-4D94-88AC-2E3C5856F1B5}" destId="{55C86364-8373-4172-B6A9-77D029E7E912}" srcOrd="0" destOrd="0" presId="urn:microsoft.com/office/officeart/2008/layout/VerticalCurvedList"/>
    <dgm:cxn modelId="{BC2C09E0-5C7E-4233-BB61-83621BEFF73A}" type="presParOf" srcId="{BCF5254F-38FA-4148-93C0-1FBF4D752509}" destId="{FA268A2F-F487-4270-AF0A-7F19A16757D4}" srcOrd="7" destOrd="0" presId="urn:microsoft.com/office/officeart/2008/layout/VerticalCurvedList"/>
    <dgm:cxn modelId="{91CCAF9A-DFB6-4C07-BE76-20A1E2A3F000}" type="presParOf" srcId="{BCF5254F-38FA-4148-93C0-1FBF4D752509}" destId="{83D2B4B4-54ED-46F7-96EE-AED363A0C5D6}" srcOrd="8" destOrd="0" presId="urn:microsoft.com/office/officeart/2008/layout/VerticalCurvedList"/>
    <dgm:cxn modelId="{98C54AF6-8136-4367-89C5-AED534612A01}" type="presParOf" srcId="{83D2B4B4-54ED-46F7-96EE-AED363A0C5D6}" destId="{2C5B3F4E-E2E1-40A0-AEE5-1115EDF5F732}"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8AD3CB2-B00B-4C0A-AE1B-EF2CC8FAF7E3}"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5E2DC843-EEAF-40CB-8D8E-4E2D4F33BFDC}" type="pres">
      <dgm:prSet presAssocID="{68AD3CB2-B00B-4C0A-AE1B-EF2CC8FAF7E3}" presName="Name0" presStyleCnt="0">
        <dgm:presLayoutVars>
          <dgm:chMax val="7"/>
          <dgm:chPref val="7"/>
          <dgm:dir/>
        </dgm:presLayoutVars>
      </dgm:prSet>
      <dgm:spPr/>
    </dgm:pt>
    <dgm:pt modelId="{BCF5254F-38FA-4148-93C0-1FBF4D752509}" type="pres">
      <dgm:prSet presAssocID="{68AD3CB2-B00B-4C0A-AE1B-EF2CC8FAF7E3}" presName="Name1" presStyleCnt="0"/>
      <dgm:spPr/>
    </dgm:pt>
    <dgm:pt modelId="{85E58784-7DFB-4038-9E49-3EC3FAE05139}" type="pres">
      <dgm:prSet presAssocID="{68AD3CB2-B00B-4C0A-AE1B-EF2CC8FAF7E3}" presName="cycle" presStyleCnt="0"/>
      <dgm:spPr/>
    </dgm:pt>
    <dgm:pt modelId="{2A880A91-A7D7-48AD-8CE5-C06AFC9D5B29}" type="pres">
      <dgm:prSet presAssocID="{68AD3CB2-B00B-4C0A-AE1B-EF2CC8FAF7E3}" presName="srcNode" presStyleLbl="node1" presStyleIdx="0" presStyleCnt="0"/>
      <dgm:spPr/>
    </dgm:pt>
    <dgm:pt modelId="{FD529321-D1A6-4754-93D1-4277899CAE85}" type="pres">
      <dgm:prSet presAssocID="{68AD3CB2-B00B-4C0A-AE1B-EF2CC8FAF7E3}" presName="conn" presStyleLbl="parChTrans1D2" presStyleIdx="0" presStyleCnt="1"/>
      <dgm:spPr/>
    </dgm:pt>
    <dgm:pt modelId="{9ED43ADC-AABF-4AC4-8FB0-4D90AE04CDC2}" type="pres">
      <dgm:prSet presAssocID="{68AD3CB2-B00B-4C0A-AE1B-EF2CC8FAF7E3}" presName="extraNode" presStyleLbl="node1" presStyleIdx="0" presStyleCnt="0"/>
      <dgm:spPr/>
    </dgm:pt>
    <dgm:pt modelId="{03D28062-6BE8-48C1-8299-72B7E915935F}" type="pres">
      <dgm:prSet presAssocID="{68AD3CB2-B00B-4C0A-AE1B-EF2CC8FAF7E3}" presName="dstNode" presStyleLbl="node1" presStyleIdx="0" presStyleCnt="0"/>
      <dgm:spPr/>
    </dgm:pt>
  </dgm:ptLst>
  <dgm:cxnLst>
    <dgm:cxn modelId="{4F274363-8B33-4400-91BA-4446DA5D74D2}" type="presOf" srcId="{68AD3CB2-B00B-4C0A-AE1B-EF2CC8FAF7E3}" destId="{5E2DC843-EEAF-40CB-8D8E-4E2D4F33BFDC}" srcOrd="0" destOrd="0" presId="urn:microsoft.com/office/officeart/2008/layout/VerticalCurvedList"/>
    <dgm:cxn modelId="{A21AFCA5-4393-4902-BE7E-D5055874AA66}" type="presParOf" srcId="{5E2DC843-EEAF-40CB-8D8E-4E2D4F33BFDC}" destId="{BCF5254F-38FA-4148-93C0-1FBF4D752509}" srcOrd="0" destOrd="0" presId="urn:microsoft.com/office/officeart/2008/layout/VerticalCurvedList"/>
    <dgm:cxn modelId="{B180D8BE-C2ED-47AD-BA90-C372996BAC92}" type="presParOf" srcId="{BCF5254F-38FA-4148-93C0-1FBF4D752509}" destId="{85E58784-7DFB-4038-9E49-3EC3FAE05139}" srcOrd="0" destOrd="0" presId="urn:microsoft.com/office/officeart/2008/layout/VerticalCurvedList"/>
    <dgm:cxn modelId="{74E0735E-75B3-4A0B-BCAE-6A79EF993208}" type="presParOf" srcId="{85E58784-7DFB-4038-9E49-3EC3FAE05139}" destId="{2A880A91-A7D7-48AD-8CE5-C06AFC9D5B29}" srcOrd="0" destOrd="0" presId="urn:microsoft.com/office/officeart/2008/layout/VerticalCurvedList"/>
    <dgm:cxn modelId="{0862537B-26D7-4BAF-A0DA-1F8A9CB87BC0}" type="presParOf" srcId="{85E58784-7DFB-4038-9E49-3EC3FAE05139}" destId="{FD529321-D1A6-4754-93D1-4277899CAE85}" srcOrd="1" destOrd="0" presId="urn:microsoft.com/office/officeart/2008/layout/VerticalCurvedList"/>
    <dgm:cxn modelId="{3F88CFC8-25B3-4886-8923-77EB667E4F1A}" type="presParOf" srcId="{85E58784-7DFB-4038-9E49-3EC3FAE05139}" destId="{9ED43ADC-AABF-4AC4-8FB0-4D90AE04CDC2}" srcOrd="2" destOrd="0" presId="urn:microsoft.com/office/officeart/2008/layout/VerticalCurvedList"/>
    <dgm:cxn modelId="{D875609A-4163-4F8E-925C-888D1377DD98}" type="presParOf" srcId="{85E58784-7DFB-4038-9E49-3EC3FAE05139}" destId="{03D28062-6BE8-48C1-8299-72B7E915935F}" srcOrd="3"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8AD3CB2-B00B-4C0A-AE1B-EF2CC8FAF7E3}"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20423D56-3C25-4CA6-9DF7-89B016D7CD0B}">
      <dgm:prSet phldrT="[Text]"/>
      <dgm:spPr/>
      <dgm:t>
        <a:bodyPr/>
        <a:lstStyle/>
        <a:p>
          <a:r>
            <a:rPr lang="en-US"/>
            <a:t>Increase frequency of cleaning of your facility –common areas, kitchen and eating areas sleeping areas, bathrooms, toys.</a:t>
          </a:r>
          <a:endParaRPr lang="en-US" dirty="0"/>
        </a:p>
      </dgm:t>
    </dgm:pt>
    <dgm:pt modelId="{4A34E18D-A883-40F7-8CC6-B6D61E8F3822}" type="parTrans" cxnId="{EF0EF977-AF5D-4943-9C37-6586B22E177F}">
      <dgm:prSet/>
      <dgm:spPr/>
      <dgm:t>
        <a:bodyPr/>
        <a:lstStyle/>
        <a:p>
          <a:endParaRPr lang="en-US"/>
        </a:p>
      </dgm:t>
    </dgm:pt>
    <dgm:pt modelId="{17AE8EA0-E7B6-4A9E-AB64-C27779BB1D0D}" type="sibTrans" cxnId="{EF0EF977-AF5D-4943-9C37-6586B22E177F}">
      <dgm:prSet/>
      <dgm:spPr/>
      <dgm:t>
        <a:bodyPr/>
        <a:lstStyle/>
        <a:p>
          <a:endParaRPr lang="en-US"/>
        </a:p>
      </dgm:t>
    </dgm:pt>
    <dgm:pt modelId="{6BCA1308-3961-4AC8-A636-9C1E6CF669A1}">
      <dgm:prSet/>
      <dgm:spPr/>
      <dgm:t>
        <a:bodyPr/>
        <a:lstStyle/>
        <a:p>
          <a:r>
            <a:rPr lang="en-US" dirty="0"/>
            <a:t>Refer guests who have concerns to their health care provider or nearest federally qualified health care center.</a:t>
          </a:r>
        </a:p>
      </dgm:t>
    </dgm:pt>
    <dgm:pt modelId="{D70D29E9-4D52-4A84-B2D5-1A7F7EDC8822}" type="parTrans" cxnId="{46575007-5904-4E22-905C-998FF53121AB}">
      <dgm:prSet/>
      <dgm:spPr/>
      <dgm:t>
        <a:bodyPr/>
        <a:lstStyle/>
        <a:p>
          <a:endParaRPr lang="en-US"/>
        </a:p>
      </dgm:t>
    </dgm:pt>
    <dgm:pt modelId="{0C8678D5-C436-4FF6-A742-5441340BAC47}" type="sibTrans" cxnId="{46575007-5904-4E22-905C-998FF53121AB}">
      <dgm:prSet/>
      <dgm:spPr/>
      <dgm:t>
        <a:bodyPr/>
        <a:lstStyle/>
        <a:p>
          <a:endParaRPr lang="en-US"/>
        </a:p>
      </dgm:t>
    </dgm:pt>
    <dgm:pt modelId="{52065EF5-7EE8-40AF-B0E4-AE9748FD67A2}">
      <dgm:prSet/>
      <dgm:spPr/>
      <dgm:t>
        <a:bodyPr/>
        <a:lstStyle/>
        <a:p>
          <a:r>
            <a:rPr lang="en-US" dirty="0"/>
            <a:t>Have acommunications plan in place and a location within the shelter (when possible) that would be used just in case a client has symptoms and need to be isolated until health officials and or transportation can be provided.</a:t>
          </a:r>
        </a:p>
      </dgm:t>
    </dgm:pt>
    <dgm:pt modelId="{ADBF32BC-5F99-4EF2-BABC-256271661D19}" type="parTrans" cxnId="{4AF00603-02EC-41D0-A9A9-E5950607C8F9}">
      <dgm:prSet/>
      <dgm:spPr/>
      <dgm:t>
        <a:bodyPr/>
        <a:lstStyle/>
        <a:p>
          <a:endParaRPr lang="en-US"/>
        </a:p>
      </dgm:t>
    </dgm:pt>
    <dgm:pt modelId="{1952993A-E321-432B-BE55-C99CC63F00F9}" type="sibTrans" cxnId="{4AF00603-02EC-41D0-A9A9-E5950607C8F9}">
      <dgm:prSet/>
      <dgm:spPr/>
      <dgm:t>
        <a:bodyPr/>
        <a:lstStyle/>
        <a:p>
          <a:endParaRPr lang="en-US"/>
        </a:p>
      </dgm:t>
    </dgm:pt>
    <dgm:pt modelId="{5E2DC843-EEAF-40CB-8D8E-4E2D4F33BFDC}" type="pres">
      <dgm:prSet presAssocID="{68AD3CB2-B00B-4C0A-AE1B-EF2CC8FAF7E3}" presName="Name0" presStyleCnt="0">
        <dgm:presLayoutVars>
          <dgm:chMax val="7"/>
          <dgm:chPref val="7"/>
          <dgm:dir/>
        </dgm:presLayoutVars>
      </dgm:prSet>
      <dgm:spPr/>
    </dgm:pt>
    <dgm:pt modelId="{BCF5254F-38FA-4148-93C0-1FBF4D752509}" type="pres">
      <dgm:prSet presAssocID="{68AD3CB2-B00B-4C0A-AE1B-EF2CC8FAF7E3}" presName="Name1" presStyleCnt="0"/>
      <dgm:spPr/>
    </dgm:pt>
    <dgm:pt modelId="{85E58784-7DFB-4038-9E49-3EC3FAE05139}" type="pres">
      <dgm:prSet presAssocID="{68AD3CB2-B00B-4C0A-AE1B-EF2CC8FAF7E3}" presName="cycle" presStyleCnt="0"/>
      <dgm:spPr/>
    </dgm:pt>
    <dgm:pt modelId="{2A880A91-A7D7-48AD-8CE5-C06AFC9D5B29}" type="pres">
      <dgm:prSet presAssocID="{68AD3CB2-B00B-4C0A-AE1B-EF2CC8FAF7E3}" presName="srcNode" presStyleLbl="node1" presStyleIdx="0" presStyleCnt="3"/>
      <dgm:spPr/>
    </dgm:pt>
    <dgm:pt modelId="{FD529321-D1A6-4754-93D1-4277899CAE85}" type="pres">
      <dgm:prSet presAssocID="{68AD3CB2-B00B-4C0A-AE1B-EF2CC8FAF7E3}" presName="conn" presStyleLbl="parChTrans1D2" presStyleIdx="0" presStyleCnt="1"/>
      <dgm:spPr/>
    </dgm:pt>
    <dgm:pt modelId="{9ED43ADC-AABF-4AC4-8FB0-4D90AE04CDC2}" type="pres">
      <dgm:prSet presAssocID="{68AD3CB2-B00B-4C0A-AE1B-EF2CC8FAF7E3}" presName="extraNode" presStyleLbl="node1" presStyleIdx="0" presStyleCnt="3"/>
      <dgm:spPr/>
    </dgm:pt>
    <dgm:pt modelId="{03D28062-6BE8-48C1-8299-72B7E915935F}" type="pres">
      <dgm:prSet presAssocID="{68AD3CB2-B00B-4C0A-AE1B-EF2CC8FAF7E3}" presName="dstNode" presStyleLbl="node1" presStyleIdx="0" presStyleCnt="3"/>
      <dgm:spPr/>
    </dgm:pt>
    <dgm:pt modelId="{7CA78048-6600-432D-8CFC-AF3202F58CEB}" type="pres">
      <dgm:prSet presAssocID="{20423D56-3C25-4CA6-9DF7-89B016D7CD0B}" presName="text_1" presStyleLbl="node1" presStyleIdx="0" presStyleCnt="3">
        <dgm:presLayoutVars>
          <dgm:bulletEnabled val="1"/>
        </dgm:presLayoutVars>
      </dgm:prSet>
      <dgm:spPr/>
    </dgm:pt>
    <dgm:pt modelId="{1E802620-6987-49D3-92E8-7284EDC333EB}" type="pres">
      <dgm:prSet presAssocID="{20423D56-3C25-4CA6-9DF7-89B016D7CD0B}" presName="accent_1" presStyleCnt="0"/>
      <dgm:spPr/>
    </dgm:pt>
    <dgm:pt modelId="{EA22E254-DD10-4708-A9C2-2DC8C6054042}" type="pres">
      <dgm:prSet presAssocID="{20423D56-3C25-4CA6-9DF7-89B016D7CD0B}" presName="accentRepeatNode" presStyleLbl="solidFgAcc1" presStyleIdx="0" presStyleCnt="3"/>
      <dgm:spPr/>
    </dgm:pt>
    <dgm:pt modelId="{B56B9F99-C5BF-4B11-9B6C-35ECAC31B28A}" type="pres">
      <dgm:prSet presAssocID="{6BCA1308-3961-4AC8-A636-9C1E6CF669A1}" presName="text_2" presStyleLbl="node1" presStyleIdx="1" presStyleCnt="3">
        <dgm:presLayoutVars>
          <dgm:bulletEnabled val="1"/>
        </dgm:presLayoutVars>
      </dgm:prSet>
      <dgm:spPr/>
    </dgm:pt>
    <dgm:pt modelId="{0B690583-78C3-4C85-AA6B-46CA27415D5A}" type="pres">
      <dgm:prSet presAssocID="{6BCA1308-3961-4AC8-A636-9C1E6CF669A1}" presName="accent_2" presStyleCnt="0"/>
      <dgm:spPr/>
    </dgm:pt>
    <dgm:pt modelId="{37082D0A-5BC0-41C2-8867-FDE0045C5C14}" type="pres">
      <dgm:prSet presAssocID="{6BCA1308-3961-4AC8-A636-9C1E6CF669A1}" presName="accentRepeatNode" presStyleLbl="solidFgAcc1" presStyleIdx="1" presStyleCnt="3"/>
      <dgm:spPr/>
    </dgm:pt>
    <dgm:pt modelId="{E85FD8EE-7C75-438D-8522-C2EE1B2D863A}" type="pres">
      <dgm:prSet presAssocID="{52065EF5-7EE8-40AF-B0E4-AE9748FD67A2}" presName="text_3" presStyleLbl="node1" presStyleIdx="2" presStyleCnt="3">
        <dgm:presLayoutVars>
          <dgm:bulletEnabled val="1"/>
        </dgm:presLayoutVars>
      </dgm:prSet>
      <dgm:spPr/>
    </dgm:pt>
    <dgm:pt modelId="{EA257FD8-D3AC-436E-8CB5-44A11A5522FC}" type="pres">
      <dgm:prSet presAssocID="{52065EF5-7EE8-40AF-B0E4-AE9748FD67A2}" presName="accent_3" presStyleCnt="0"/>
      <dgm:spPr/>
    </dgm:pt>
    <dgm:pt modelId="{981AC4E0-ECCB-4DE8-9F8C-F245AE6FFC7A}" type="pres">
      <dgm:prSet presAssocID="{52065EF5-7EE8-40AF-B0E4-AE9748FD67A2}" presName="accentRepeatNode" presStyleLbl="solidFgAcc1" presStyleIdx="2" presStyleCnt="3"/>
      <dgm:spPr/>
    </dgm:pt>
  </dgm:ptLst>
  <dgm:cxnLst>
    <dgm:cxn modelId="{4AF00603-02EC-41D0-A9A9-E5950607C8F9}" srcId="{68AD3CB2-B00B-4C0A-AE1B-EF2CC8FAF7E3}" destId="{52065EF5-7EE8-40AF-B0E4-AE9748FD67A2}" srcOrd="2" destOrd="0" parTransId="{ADBF32BC-5F99-4EF2-BABC-256271661D19}" sibTransId="{1952993A-E321-432B-BE55-C99CC63F00F9}"/>
    <dgm:cxn modelId="{35DE5D03-BDDA-4768-BD1E-BDAB49DC5D0A}" type="presOf" srcId="{6BCA1308-3961-4AC8-A636-9C1E6CF669A1}" destId="{B56B9F99-C5BF-4B11-9B6C-35ECAC31B28A}" srcOrd="0" destOrd="0" presId="urn:microsoft.com/office/officeart/2008/layout/VerticalCurvedList"/>
    <dgm:cxn modelId="{46575007-5904-4E22-905C-998FF53121AB}" srcId="{68AD3CB2-B00B-4C0A-AE1B-EF2CC8FAF7E3}" destId="{6BCA1308-3961-4AC8-A636-9C1E6CF669A1}" srcOrd="1" destOrd="0" parTransId="{D70D29E9-4D52-4A84-B2D5-1A7F7EDC8822}" sibTransId="{0C8678D5-C436-4FF6-A742-5441340BAC47}"/>
    <dgm:cxn modelId="{4F274363-8B33-4400-91BA-4446DA5D74D2}" type="presOf" srcId="{68AD3CB2-B00B-4C0A-AE1B-EF2CC8FAF7E3}" destId="{5E2DC843-EEAF-40CB-8D8E-4E2D4F33BFDC}" srcOrd="0" destOrd="0" presId="urn:microsoft.com/office/officeart/2008/layout/VerticalCurvedList"/>
    <dgm:cxn modelId="{5335C144-81F1-4198-AD9C-6A7CE94C6F90}" type="presOf" srcId="{17AE8EA0-E7B6-4A9E-AB64-C27779BB1D0D}" destId="{FD529321-D1A6-4754-93D1-4277899CAE85}" srcOrd="0" destOrd="0" presId="urn:microsoft.com/office/officeart/2008/layout/VerticalCurvedList"/>
    <dgm:cxn modelId="{F2B05353-9077-42AE-B09C-A841BC22DCF9}" type="presOf" srcId="{20423D56-3C25-4CA6-9DF7-89B016D7CD0B}" destId="{7CA78048-6600-432D-8CFC-AF3202F58CEB}" srcOrd="0" destOrd="0" presId="urn:microsoft.com/office/officeart/2008/layout/VerticalCurvedList"/>
    <dgm:cxn modelId="{EF0EF977-AF5D-4943-9C37-6586B22E177F}" srcId="{68AD3CB2-B00B-4C0A-AE1B-EF2CC8FAF7E3}" destId="{20423D56-3C25-4CA6-9DF7-89B016D7CD0B}" srcOrd="0" destOrd="0" parTransId="{4A34E18D-A883-40F7-8CC6-B6D61E8F3822}" sibTransId="{17AE8EA0-E7B6-4A9E-AB64-C27779BB1D0D}"/>
    <dgm:cxn modelId="{0B171683-8C27-4CA0-AD77-EC66A6648228}" type="presOf" srcId="{52065EF5-7EE8-40AF-B0E4-AE9748FD67A2}" destId="{E85FD8EE-7C75-438D-8522-C2EE1B2D863A}" srcOrd="0" destOrd="0" presId="urn:microsoft.com/office/officeart/2008/layout/VerticalCurvedList"/>
    <dgm:cxn modelId="{A21AFCA5-4393-4902-BE7E-D5055874AA66}" type="presParOf" srcId="{5E2DC843-EEAF-40CB-8D8E-4E2D4F33BFDC}" destId="{BCF5254F-38FA-4148-93C0-1FBF4D752509}" srcOrd="0" destOrd="0" presId="urn:microsoft.com/office/officeart/2008/layout/VerticalCurvedList"/>
    <dgm:cxn modelId="{B180D8BE-C2ED-47AD-BA90-C372996BAC92}" type="presParOf" srcId="{BCF5254F-38FA-4148-93C0-1FBF4D752509}" destId="{85E58784-7DFB-4038-9E49-3EC3FAE05139}" srcOrd="0" destOrd="0" presId="urn:microsoft.com/office/officeart/2008/layout/VerticalCurvedList"/>
    <dgm:cxn modelId="{74E0735E-75B3-4A0B-BCAE-6A79EF993208}" type="presParOf" srcId="{85E58784-7DFB-4038-9E49-3EC3FAE05139}" destId="{2A880A91-A7D7-48AD-8CE5-C06AFC9D5B29}" srcOrd="0" destOrd="0" presId="urn:microsoft.com/office/officeart/2008/layout/VerticalCurvedList"/>
    <dgm:cxn modelId="{0862537B-26D7-4BAF-A0DA-1F8A9CB87BC0}" type="presParOf" srcId="{85E58784-7DFB-4038-9E49-3EC3FAE05139}" destId="{FD529321-D1A6-4754-93D1-4277899CAE85}" srcOrd="1" destOrd="0" presId="urn:microsoft.com/office/officeart/2008/layout/VerticalCurvedList"/>
    <dgm:cxn modelId="{3F88CFC8-25B3-4886-8923-77EB667E4F1A}" type="presParOf" srcId="{85E58784-7DFB-4038-9E49-3EC3FAE05139}" destId="{9ED43ADC-AABF-4AC4-8FB0-4D90AE04CDC2}" srcOrd="2" destOrd="0" presId="urn:microsoft.com/office/officeart/2008/layout/VerticalCurvedList"/>
    <dgm:cxn modelId="{D875609A-4163-4F8E-925C-888D1377DD98}" type="presParOf" srcId="{85E58784-7DFB-4038-9E49-3EC3FAE05139}" destId="{03D28062-6BE8-48C1-8299-72B7E915935F}" srcOrd="3" destOrd="0" presId="urn:microsoft.com/office/officeart/2008/layout/VerticalCurvedList"/>
    <dgm:cxn modelId="{8ACA0553-26B8-476F-BDD8-91DACF127CC7}" type="presParOf" srcId="{BCF5254F-38FA-4148-93C0-1FBF4D752509}" destId="{7CA78048-6600-432D-8CFC-AF3202F58CEB}" srcOrd="1" destOrd="0" presId="urn:microsoft.com/office/officeart/2008/layout/VerticalCurvedList"/>
    <dgm:cxn modelId="{E6213876-9BA3-43D9-8EBE-FA92F54DD1F6}" type="presParOf" srcId="{BCF5254F-38FA-4148-93C0-1FBF4D752509}" destId="{1E802620-6987-49D3-92E8-7284EDC333EB}" srcOrd="2" destOrd="0" presId="urn:microsoft.com/office/officeart/2008/layout/VerticalCurvedList"/>
    <dgm:cxn modelId="{8E324C69-A4F7-4F16-A12C-42ADCCA8FC03}" type="presParOf" srcId="{1E802620-6987-49D3-92E8-7284EDC333EB}" destId="{EA22E254-DD10-4708-A9C2-2DC8C6054042}" srcOrd="0" destOrd="0" presId="urn:microsoft.com/office/officeart/2008/layout/VerticalCurvedList"/>
    <dgm:cxn modelId="{3268362B-07C4-4396-A7B0-E39283D7F4CD}" type="presParOf" srcId="{BCF5254F-38FA-4148-93C0-1FBF4D752509}" destId="{B56B9F99-C5BF-4B11-9B6C-35ECAC31B28A}" srcOrd="3" destOrd="0" presId="urn:microsoft.com/office/officeart/2008/layout/VerticalCurvedList"/>
    <dgm:cxn modelId="{83FA25BE-4B6E-4105-8510-FFE2766236E0}" type="presParOf" srcId="{BCF5254F-38FA-4148-93C0-1FBF4D752509}" destId="{0B690583-78C3-4C85-AA6B-46CA27415D5A}" srcOrd="4" destOrd="0" presId="urn:microsoft.com/office/officeart/2008/layout/VerticalCurvedList"/>
    <dgm:cxn modelId="{E59903A1-9920-4DDB-8F3A-26ED7B7B9E89}" type="presParOf" srcId="{0B690583-78C3-4C85-AA6B-46CA27415D5A}" destId="{37082D0A-5BC0-41C2-8867-FDE0045C5C14}" srcOrd="0" destOrd="0" presId="urn:microsoft.com/office/officeart/2008/layout/VerticalCurvedList"/>
    <dgm:cxn modelId="{431768D2-53F8-4467-858B-30C96C540633}" type="presParOf" srcId="{BCF5254F-38FA-4148-93C0-1FBF4D752509}" destId="{E85FD8EE-7C75-438D-8522-C2EE1B2D863A}" srcOrd="5" destOrd="0" presId="urn:microsoft.com/office/officeart/2008/layout/VerticalCurvedList"/>
    <dgm:cxn modelId="{1EA4A76F-31B0-417E-84F7-06014E671B27}" type="presParOf" srcId="{BCF5254F-38FA-4148-93C0-1FBF4D752509}" destId="{EA257FD8-D3AC-436E-8CB5-44A11A5522FC}" srcOrd="6" destOrd="0" presId="urn:microsoft.com/office/officeart/2008/layout/VerticalCurvedList"/>
    <dgm:cxn modelId="{8326B184-30FD-410A-87B9-B448213A7E0A}" type="presParOf" srcId="{EA257FD8-D3AC-436E-8CB5-44A11A5522FC}" destId="{981AC4E0-ECCB-4DE8-9F8C-F245AE6FFC7A}" srcOrd="0" destOrd="0" presId="urn:microsoft.com/office/officeart/2008/layout/VerticalCurv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8AD3CB2-B00B-4C0A-AE1B-EF2CC8FAF7E3}"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5E2DC843-EEAF-40CB-8D8E-4E2D4F33BFDC}" type="pres">
      <dgm:prSet presAssocID="{68AD3CB2-B00B-4C0A-AE1B-EF2CC8FAF7E3}" presName="Name0" presStyleCnt="0">
        <dgm:presLayoutVars>
          <dgm:chMax val="7"/>
          <dgm:chPref val="7"/>
          <dgm:dir/>
        </dgm:presLayoutVars>
      </dgm:prSet>
      <dgm:spPr/>
    </dgm:pt>
    <dgm:pt modelId="{BCF5254F-38FA-4148-93C0-1FBF4D752509}" type="pres">
      <dgm:prSet presAssocID="{68AD3CB2-B00B-4C0A-AE1B-EF2CC8FAF7E3}" presName="Name1" presStyleCnt="0"/>
      <dgm:spPr/>
    </dgm:pt>
    <dgm:pt modelId="{85E58784-7DFB-4038-9E49-3EC3FAE05139}" type="pres">
      <dgm:prSet presAssocID="{68AD3CB2-B00B-4C0A-AE1B-EF2CC8FAF7E3}" presName="cycle" presStyleCnt="0"/>
      <dgm:spPr/>
    </dgm:pt>
    <dgm:pt modelId="{2A880A91-A7D7-48AD-8CE5-C06AFC9D5B29}" type="pres">
      <dgm:prSet presAssocID="{68AD3CB2-B00B-4C0A-AE1B-EF2CC8FAF7E3}" presName="srcNode" presStyleLbl="node1" presStyleIdx="0" presStyleCnt="0"/>
      <dgm:spPr/>
    </dgm:pt>
    <dgm:pt modelId="{FD529321-D1A6-4754-93D1-4277899CAE85}" type="pres">
      <dgm:prSet presAssocID="{68AD3CB2-B00B-4C0A-AE1B-EF2CC8FAF7E3}" presName="conn" presStyleLbl="parChTrans1D2" presStyleIdx="0" presStyleCnt="1"/>
      <dgm:spPr/>
    </dgm:pt>
    <dgm:pt modelId="{9ED43ADC-AABF-4AC4-8FB0-4D90AE04CDC2}" type="pres">
      <dgm:prSet presAssocID="{68AD3CB2-B00B-4C0A-AE1B-EF2CC8FAF7E3}" presName="extraNode" presStyleLbl="node1" presStyleIdx="0" presStyleCnt="0"/>
      <dgm:spPr/>
    </dgm:pt>
    <dgm:pt modelId="{03D28062-6BE8-48C1-8299-72B7E915935F}" type="pres">
      <dgm:prSet presAssocID="{68AD3CB2-B00B-4C0A-AE1B-EF2CC8FAF7E3}" presName="dstNode" presStyleLbl="node1" presStyleIdx="0" presStyleCnt="0"/>
      <dgm:spPr/>
    </dgm:pt>
  </dgm:ptLst>
  <dgm:cxnLst>
    <dgm:cxn modelId="{4F274363-8B33-4400-91BA-4446DA5D74D2}" type="presOf" srcId="{68AD3CB2-B00B-4C0A-AE1B-EF2CC8FAF7E3}" destId="{5E2DC843-EEAF-40CB-8D8E-4E2D4F33BFDC}" srcOrd="0" destOrd="0" presId="urn:microsoft.com/office/officeart/2008/layout/VerticalCurvedList"/>
    <dgm:cxn modelId="{A21AFCA5-4393-4902-BE7E-D5055874AA66}" type="presParOf" srcId="{5E2DC843-EEAF-40CB-8D8E-4E2D4F33BFDC}" destId="{BCF5254F-38FA-4148-93C0-1FBF4D752509}" srcOrd="0" destOrd="0" presId="urn:microsoft.com/office/officeart/2008/layout/VerticalCurvedList"/>
    <dgm:cxn modelId="{B180D8BE-C2ED-47AD-BA90-C372996BAC92}" type="presParOf" srcId="{BCF5254F-38FA-4148-93C0-1FBF4D752509}" destId="{85E58784-7DFB-4038-9E49-3EC3FAE05139}" srcOrd="0" destOrd="0" presId="urn:microsoft.com/office/officeart/2008/layout/VerticalCurvedList"/>
    <dgm:cxn modelId="{74E0735E-75B3-4A0B-BCAE-6A79EF993208}" type="presParOf" srcId="{85E58784-7DFB-4038-9E49-3EC3FAE05139}" destId="{2A880A91-A7D7-48AD-8CE5-C06AFC9D5B29}" srcOrd="0" destOrd="0" presId="urn:microsoft.com/office/officeart/2008/layout/VerticalCurvedList"/>
    <dgm:cxn modelId="{0862537B-26D7-4BAF-A0DA-1F8A9CB87BC0}" type="presParOf" srcId="{85E58784-7DFB-4038-9E49-3EC3FAE05139}" destId="{FD529321-D1A6-4754-93D1-4277899CAE85}" srcOrd="1" destOrd="0" presId="urn:microsoft.com/office/officeart/2008/layout/VerticalCurvedList"/>
    <dgm:cxn modelId="{3F88CFC8-25B3-4886-8923-77EB667E4F1A}" type="presParOf" srcId="{85E58784-7DFB-4038-9E49-3EC3FAE05139}" destId="{9ED43ADC-AABF-4AC4-8FB0-4D90AE04CDC2}" srcOrd="2" destOrd="0" presId="urn:microsoft.com/office/officeart/2008/layout/VerticalCurvedList"/>
    <dgm:cxn modelId="{D875609A-4163-4F8E-925C-888D1377DD98}" type="presParOf" srcId="{85E58784-7DFB-4038-9E49-3EC3FAE05139}" destId="{03D28062-6BE8-48C1-8299-72B7E915935F}" srcOrd="3"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8AD3CB2-B00B-4C0A-AE1B-EF2CC8FAF7E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4298C4ED-C0D8-4F6F-9D58-7FCAF7E9EF5E}">
      <dgm:prSet/>
      <dgm:spPr/>
      <dgm:t>
        <a:bodyPr/>
        <a:lstStyle/>
        <a:p>
          <a:r>
            <a:rPr lang="en-US" dirty="0"/>
            <a:t>Practice Social Distancing</a:t>
          </a:r>
        </a:p>
      </dgm:t>
    </dgm:pt>
    <dgm:pt modelId="{D5078F8E-78ED-4A26-8179-13CE2E47DA67}" type="parTrans" cxnId="{EB96EC8B-F6CD-4761-B52E-4BCCBC562F3E}">
      <dgm:prSet/>
      <dgm:spPr/>
      <dgm:t>
        <a:bodyPr/>
        <a:lstStyle/>
        <a:p>
          <a:endParaRPr lang="en-US"/>
        </a:p>
      </dgm:t>
    </dgm:pt>
    <dgm:pt modelId="{4AFF8D16-E553-4A40-B6C7-192647523DCA}" type="sibTrans" cxnId="{EB96EC8B-F6CD-4761-B52E-4BCCBC562F3E}">
      <dgm:prSet/>
      <dgm:spPr/>
      <dgm:t>
        <a:bodyPr/>
        <a:lstStyle/>
        <a:p>
          <a:endParaRPr lang="en-US"/>
        </a:p>
      </dgm:t>
    </dgm:pt>
    <dgm:pt modelId="{FFF16C1F-CAD5-474E-96B9-378F48EF266D}">
      <dgm:prSet/>
      <dgm:spPr/>
      <dgm:t>
        <a:bodyPr/>
        <a:lstStyle/>
        <a:p>
          <a:pPr>
            <a:buSzPts val="1000"/>
            <a:buFont typeface="Symbol" panose="05050102010706020507" pitchFamily="18" charset="2"/>
            <a:buChar char=""/>
          </a:pPr>
          <a:r>
            <a:rPr lang="en-US"/>
            <a:t>Stand 6 feet away from clients for no more than 10 mins at a time. </a:t>
          </a:r>
        </a:p>
      </dgm:t>
    </dgm:pt>
    <dgm:pt modelId="{A0FF81E7-A2AF-4B01-BA6C-99A106053F6D}" type="parTrans" cxnId="{1D93ED29-1554-4729-8BD6-56B581C2EBFB}">
      <dgm:prSet/>
      <dgm:spPr/>
      <dgm:t>
        <a:bodyPr/>
        <a:lstStyle/>
        <a:p>
          <a:endParaRPr lang="en-US"/>
        </a:p>
      </dgm:t>
    </dgm:pt>
    <dgm:pt modelId="{F9387409-F5C0-4F42-875A-FD2272510E56}" type="sibTrans" cxnId="{1D93ED29-1554-4729-8BD6-56B581C2EBFB}">
      <dgm:prSet/>
      <dgm:spPr/>
      <dgm:t>
        <a:bodyPr/>
        <a:lstStyle/>
        <a:p>
          <a:endParaRPr lang="en-US"/>
        </a:p>
      </dgm:t>
    </dgm:pt>
    <dgm:pt modelId="{22F44805-F262-49D1-9327-CFD14DAA7FBF}">
      <dgm:prSet/>
      <dgm:spPr/>
      <dgm:t>
        <a:bodyPr/>
        <a:lstStyle/>
        <a:p>
          <a:pPr>
            <a:buSzPts val="1000"/>
            <a:buFont typeface="Symbol" panose="05050102010706020507" pitchFamily="18" charset="2"/>
            <a:buChar char=""/>
          </a:pPr>
          <a:r>
            <a:rPr lang="en-US"/>
            <a:t>Sanitize hands with hand sanitizer and handwashing when possible. </a:t>
          </a:r>
        </a:p>
      </dgm:t>
    </dgm:pt>
    <dgm:pt modelId="{B2888D5A-1616-4EAE-A760-81949FE7E339}" type="parTrans" cxnId="{1D6B40C6-C60F-4114-9F42-FEA1EA0C9E12}">
      <dgm:prSet/>
      <dgm:spPr/>
      <dgm:t>
        <a:bodyPr/>
        <a:lstStyle/>
        <a:p>
          <a:endParaRPr lang="en-US"/>
        </a:p>
      </dgm:t>
    </dgm:pt>
    <dgm:pt modelId="{C72E9EB0-9612-4DE7-8318-7CCB3F7D23A1}" type="sibTrans" cxnId="{1D6B40C6-C60F-4114-9F42-FEA1EA0C9E12}">
      <dgm:prSet/>
      <dgm:spPr/>
      <dgm:t>
        <a:bodyPr/>
        <a:lstStyle/>
        <a:p>
          <a:endParaRPr lang="en-US"/>
        </a:p>
      </dgm:t>
    </dgm:pt>
    <dgm:pt modelId="{17277A31-6D07-4A2E-B522-979CAF4405B4}">
      <dgm:prSet/>
      <dgm:spPr/>
      <dgm:t>
        <a:bodyPr/>
        <a:lstStyle/>
        <a:p>
          <a:pPr>
            <a:buSzPts val="1000"/>
            <a:buFont typeface="Symbol" panose="05050102010706020507" pitchFamily="18" charset="2"/>
            <a:buChar char=""/>
          </a:pPr>
          <a:r>
            <a:rPr lang="en-US"/>
            <a:t>Avoid touching your eyes, nose and mouth with unwashed hands.</a:t>
          </a:r>
        </a:p>
      </dgm:t>
    </dgm:pt>
    <dgm:pt modelId="{1D4AA926-7B98-430F-856B-E332193DDC8C}" type="parTrans" cxnId="{FA9577A5-04E8-425B-9A66-64DA0B50040F}">
      <dgm:prSet/>
      <dgm:spPr/>
      <dgm:t>
        <a:bodyPr/>
        <a:lstStyle/>
        <a:p>
          <a:endParaRPr lang="en-US"/>
        </a:p>
      </dgm:t>
    </dgm:pt>
    <dgm:pt modelId="{7A4704B2-0CCF-410C-B7C7-F22C41BB2B19}" type="sibTrans" cxnId="{FA9577A5-04E8-425B-9A66-64DA0B50040F}">
      <dgm:prSet/>
      <dgm:spPr/>
      <dgm:t>
        <a:bodyPr/>
        <a:lstStyle/>
        <a:p>
          <a:endParaRPr lang="en-US"/>
        </a:p>
      </dgm:t>
    </dgm:pt>
    <dgm:pt modelId="{F1069F88-DEE2-4E04-AE22-59E1F4413F85}">
      <dgm:prSet/>
      <dgm:spPr/>
      <dgm:t>
        <a:bodyPr/>
        <a:lstStyle/>
        <a:p>
          <a:pPr>
            <a:buSzPts val="1000"/>
            <a:buFont typeface="Symbol" panose="05050102010706020507" pitchFamily="18" charset="2"/>
            <a:buChar char=""/>
          </a:pPr>
          <a:r>
            <a:rPr lang="en-US" dirty="0"/>
            <a:t>It is very important, if your staff is sick and experiencing flu like symptoms, to stay at home and seek medical attention. </a:t>
          </a:r>
        </a:p>
      </dgm:t>
    </dgm:pt>
    <dgm:pt modelId="{0534992E-D5ED-4018-85D1-BDB61D8A4DDD}" type="parTrans" cxnId="{957D1CB8-B40B-4F5A-8708-5DF5057A47A1}">
      <dgm:prSet/>
      <dgm:spPr/>
      <dgm:t>
        <a:bodyPr/>
        <a:lstStyle/>
        <a:p>
          <a:endParaRPr lang="en-US"/>
        </a:p>
      </dgm:t>
    </dgm:pt>
    <dgm:pt modelId="{9A47FD96-2026-436D-BCF9-EF1BEB4D49A7}" type="sibTrans" cxnId="{957D1CB8-B40B-4F5A-8708-5DF5057A47A1}">
      <dgm:prSet/>
      <dgm:spPr/>
      <dgm:t>
        <a:bodyPr/>
        <a:lstStyle/>
        <a:p>
          <a:endParaRPr lang="en-US"/>
        </a:p>
      </dgm:t>
    </dgm:pt>
    <dgm:pt modelId="{966B1580-92C0-4BF5-813E-1E4E010094D6}">
      <dgm:prSet/>
      <dgm:spPr/>
      <dgm:t>
        <a:bodyPr/>
        <a:lstStyle/>
        <a:p>
          <a:pPr>
            <a:buSzPts val="1000"/>
            <a:buFont typeface="Symbol" panose="05050102010706020507" pitchFamily="18" charset="2"/>
            <a:buChar char=""/>
          </a:pPr>
          <a:r>
            <a:rPr lang="en-US" dirty="0"/>
            <a:t>Identify Healthcare Options</a:t>
          </a:r>
        </a:p>
      </dgm:t>
    </dgm:pt>
    <dgm:pt modelId="{B07C38BC-73ED-4715-A8C5-9F90B4FCC641}" type="parTrans" cxnId="{3266BE1D-6A47-40F9-9D34-269B4D5D839C}">
      <dgm:prSet/>
      <dgm:spPr/>
      <dgm:t>
        <a:bodyPr/>
        <a:lstStyle/>
        <a:p>
          <a:endParaRPr lang="en-US"/>
        </a:p>
      </dgm:t>
    </dgm:pt>
    <dgm:pt modelId="{BC1139C4-9B29-4D0D-90E6-3CF0176660C4}" type="sibTrans" cxnId="{3266BE1D-6A47-40F9-9D34-269B4D5D839C}">
      <dgm:prSet/>
      <dgm:spPr/>
      <dgm:t>
        <a:bodyPr/>
        <a:lstStyle/>
        <a:p>
          <a:endParaRPr lang="en-US"/>
        </a:p>
      </dgm:t>
    </dgm:pt>
    <dgm:pt modelId="{C2B1884B-82EA-4972-819E-2484B4AE7B0D}">
      <dgm:prSet/>
      <dgm:spPr/>
      <dgm:t>
        <a:bodyPr/>
        <a:lstStyle/>
        <a:p>
          <a:pPr>
            <a:buSzPts val="1000"/>
            <a:buFont typeface="Symbol" panose="05050102010706020507" pitchFamily="18" charset="2"/>
            <a:buChar char=""/>
          </a:pPr>
          <a:r>
            <a:rPr lang="en-US" dirty="0"/>
            <a:t>To find federally qualified health centers (FQHCs) in your assigned geographic location, please visit: </a:t>
          </a:r>
          <a:r>
            <a:rPr lang="en-US" dirty="0">
              <a:hlinkClick xmlns:r="http://schemas.openxmlformats.org/officeDocument/2006/relationships" r:id="rId1"/>
            </a:rPr>
            <a:t>https://www.fqhc.org/find-an-fqhc</a:t>
          </a:r>
          <a:r>
            <a:rPr lang="en-US" dirty="0"/>
            <a:t> </a:t>
          </a:r>
        </a:p>
      </dgm:t>
    </dgm:pt>
    <dgm:pt modelId="{32CB01A0-4648-4211-8C9B-F19DE1C63BA1}" type="parTrans" cxnId="{BBE3F5AB-6CE9-4E2D-A105-4E6E942A1411}">
      <dgm:prSet/>
      <dgm:spPr/>
      <dgm:t>
        <a:bodyPr/>
        <a:lstStyle/>
        <a:p>
          <a:endParaRPr lang="en-US"/>
        </a:p>
      </dgm:t>
    </dgm:pt>
    <dgm:pt modelId="{A7686CD2-A1AC-4946-AE05-329E477BE424}" type="sibTrans" cxnId="{BBE3F5AB-6CE9-4E2D-A105-4E6E942A1411}">
      <dgm:prSet/>
      <dgm:spPr/>
      <dgm:t>
        <a:bodyPr/>
        <a:lstStyle/>
        <a:p>
          <a:endParaRPr lang="en-US"/>
        </a:p>
      </dgm:t>
    </dgm:pt>
    <dgm:pt modelId="{886B523F-9458-4324-A924-834FE1B9F342}">
      <dgm:prSet/>
      <dgm:spPr/>
      <dgm:t>
        <a:bodyPr/>
        <a:lstStyle/>
        <a:p>
          <a:pPr>
            <a:buSzPts val="1000"/>
            <a:buFont typeface="Symbol" panose="05050102010706020507" pitchFamily="18" charset="2"/>
            <a:buChar char=""/>
          </a:pPr>
          <a:r>
            <a:rPr lang="en-US" dirty="0"/>
            <a:t>Help Educate People</a:t>
          </a:r>
        </a:p>
      </dgm:t>
    </dgm:pt>
    <dgm:pt modelId="{A608FAE8-744F-4844-9DEF-B0E0DC8432B4}" type="parTrans" cxnId="{CBD94BBB-CCF3-4CE3-8398-89D4ACEBDF24}">
      <dgm:prSet/>
      <dgm:spPr/>
      <dgm:t>
        <a:bodyPr/>
        <a:lstStyle/>
        <a:p>
          <a:endParaRPr lang="en-US"/>
        </a:p>
      </dgm:t>
    </dgm:pt>
    <dgm:pt modelId="{C6D8C89D-11BE-4EB5-9A17-D67099CE3E48}" type="sibTrans" cxnId="{CBD94BBB-CCF3-4CE3-8398-89D4ACEBDF24}">
      <dgm:prSet/>
      <dgm:spPr/>
      <dgm:t>
        <a:bodyPr/>
        <a:lstStyle/>
        <a:p>
          <a:endParaRPr lang="en-US"/>
        </a:p>
      </dgm:t>
    </dgm:pt>
    <dgm:pt modelId="{84C5195C-8C90-42B5-A460-37CF7DCE3537}">
      <dgm:prSet/>
      <dgm:spPr/>
      <dgm:t>
        <a:bodyPr/>
        <a:lstStyle/>
        <a:p>
          <a:pPr>
            <a:buSzPts val="1000"/>
            <a:buFont typeface="Symbol" panose="05050102010706020507" pitchFamily="18" charset="2"/>
            <a:buChar char=""/>
          </a:pPr>
          <a:r>
            <a:rPr lang="en-US" dirty="0"/>
            <a:t>Print materials and hand out</a:t>
          </a:r>
        </a:p>
      </dgm:t>
    </dgm:pt>
    <dgm:pt modelId="{323CDAE6-2E6D-482F-9AE5-375231DAA7AA}" type="parTrans" cxnId="{FD259AD9-5DC5-464D-B356-7CF33D2FCFD0}">
      <dgm:prSet/>
      <dgm:spPr/>
      <dgm:t>
        <a:bodyPr/>
        <a:lstStyle/>
        <a:p>
          <a:endParaRPr lang="en-US"/>
        </a:p>
      </dgm:t>
    </dgm:pt>
    <dgm:pt modelId="{770ED9AF-6A8D-4601-98E4-394BB3544765}" type="sibTrans" cxnId="{FD259AD9-5DC5-464D-B356-7CF33D2FCFD0}">
      <dgm:prSet/>
      <dgm:spPr/>
      <dgm:t>
        <a:bodyPr/>
        <a:lstStyle/>
        <a:p>
          <a:endParaRPr lang="en-US"/>
        </a:p>
      </dgm:t>
    </dgm:pt>
    <dgm:pt modelId="{C6DEBA90-142F-43BC-A1DB-96C5E80AE04E}">
      <dgm:prSet/>
      <dgm:spPr/>
      <dgm:t>
        <a:bodyPr/>
        <a:lstStyle/>
        <a:p>
          <a:pPr>
            <a:buSzPts val="1000"/>
            <a:buFont typeface="Symbol" panose="05050102010706020507" pitchFamily="18" charset="2"/>
            <a:buChar char=""/>
          </a:pPr>
          <a:r>
            <a:rPr lang="en-US" dirty="0"/>
            <a:t>Incorporate this into conversations with people.</a:t>
          </a:r>
        </a:p>
      </dgm:t>
    </dgm:pt>
    <dgm:pt modelId="{09A9B773-1E46-4CB8-A606-0031AE05A726}" type="parTrans" cxnId="{E98711BC-CB80-4B08-BF9F-FF266F87625F}">
      <dgm:prSet/>
      <dgm:spPr/>
      <dgm:t>
        <a:bodyPr/>
        <a:lstStyle/>
        <a:p>
          <a:endParaRPr lang="en-US"/>
        </a:p>
      </dgm:t>
    </dgm:pt>
    <dgm:pt modelId="{05BBA1F2-189C-407D-A407-652594273CCE}" type="sibTrans" cxnId="{E98711BC-CB80-4B08-BF9F-FF266F87625F}">
      <dgm:prSet/>
      <dgm:spPr/>
      <dgm:t>
        <a:bodyPr/>
        <a:lstStyle/>
        <a:p>
          <a:endParaRPr lang="en-US"/>
        </a:p>
      </dgm:t>
    </dgm:pt>
    <dgm:pt modelId="{D4541EA3-EFB7-4C2A-8333-B73F9DE402E5}" type="pres">
      <dgm:prSet presAssocID="{68AD3CB2-B00B-4C0A-AE1B-EF2CC8FAF7E3}" presName="Name0" presStyleCnt="0">
        <dgm:presLayoutVars>
          <dgm:dir/>
          <dgm:animLvl val="lvl"/>
          <dgm:resizeHandles val="exact"/>
        </dgm:presLayoutVars>
      </dgm:prSet>
      <dgm:spPr/>
    </dgm:pt>
    <dgm:pt modelId="{AF3DBE85-355F-4778-B08F-62408E5554DF}" type="pres">
      <dgm:prSet presAssocID="{4298C4ED-C0D8-4F6F-9D58-7FCAF7E9EF5E}" presName="composite" presStyleCnt="0"/>
      <dgm:spPr/>
    </dgm:pt>
    <dgm:pt modelId="{3526057D-E55C-4D53-9DAB-8725DE9F5765}" type="pres">
      <dgm:prSet presAssocID="{4298C4ED-C0D8-4F6F-9D58-7FCAF7E9EF5E}" presName="parTx" presStyleLbl="alignNode1" presStyleIdx="0" presStyleCnt="3">
        <dgm:presLayoutVars>
          <dgm:chMax val="0"/>
          <dgm:chPref val="0"/>
          <dgm:bulletEnabled val="1"/>
        </dgm:presLayoutVars>
      </dgm:prSet>
      <dgm:spPr/>
    </dgm:pt>
    <dgm:pt modelId="{03B41F37-1A99-4819-90AB-B802AC82AF88}" type="pres">
      <dgm:prSet presAssocID="{4298C4ED-C0D8-4F6F-9D58-7FCAF7E9EF5E}" presName="desTx" presStyleLbl="alignAccFollowNode1" presStyleIdx="0" presStyleCnt="3">
        <dgm:presLayoutVars>
          <dgm:bulletEnabled val="1"/>
        </dgm:presLayoutVars>
      </dgm:prSet>
      <dgm:spPr/>
    </dgm:pt>
    <dgm:pt modelId="{FCF9672D-460D-4FC2-9840-D2226CEC0AF4}" type="pres">
      <dgm:prSet presAssocID="{4AFF8D16-E553-4A40-B6C7-192647523DCA}" presName="space" presStyleCnt="0"/>
      <dgm:spPr/>
    </dgm:pt>
    <dgm:pt modelId="{8790E6EB-5B44-4C75-86FE-9C1FA55F5D11}" type="pres">
      <dgm:prSet presAssocID="{966B1580-92C0-4BF5-813E-1E4E010094D6}" presName="composite" presStyleCnt="0"/>
      <dgm:spPr/>
    </dgm:pt>
    <dgm:pt modelId="{3BEB790C-F249-4F84-B55E-8D5CCAA03C39}" type="pres">
      <dgm:prSet presAssocID="{966B1580-92C0-4BF5-813E-1E4E010094D6}" presName="parTx" presStyleLbl="alignNode1" presStyleIdx="1" presStyleCnt="3">
        <dgm:presLayoutVars>
          <dgm:chMax val="0"/>
          <dgm:chPref val="0"/>
          <dgm:bulletEnabled val="1"/>
        </dgm:presLayoutVars>
      </dgm:prSet>
      <dgm:spPr/>
    </dgm:pt>
    <dgm:pt modelId="{4093A71E-3AAF-4356-B4C0-4800F3891642}" type="pres">
      <dgm:prSet presAssocID="{966B1580-92C0-4BF5-813E-1E4E010094D6}" presName="desTx" presStyleLbl="alignAccFollowNode1" presStyleIdx="1" presStyleCnt="3">
        <dgm:presLayoutVars>
          <dgm:bulletEnabled val="1"/>
        </dgm:presLayoutVars>
      </dgm:prSet>
      <dgm:spPr/>
    </dgm:pt>
    <dgm:pt modelId="{82CBE6FD-86BF-4715-B772-F10AB3C3115A}" type="pres">
      <dgm:prSet presAssocID="{BC1139C4-9B29-4D0D-90E6-3CF0176660C4}" presName="space" presStyleCnt="0"/>
      <dgm:spPr/>
    </dgm:pt>
    <dgm:pt modelId="{3B596D7F-78B2-44A6-9278-9913D4F20483}" type="pres">
      <dgm:prSet presAssocID="{886B523F-9458-4324-A924-834FE1B9F342}" presName="composite" presStyleCnt="0"/>
      <dgm:spPr/>
    </dgm:pt>
    <dgm:pt modelId="{7A72061C-2586-4251-9E31-FB5E119E8B87}" type="pres">
      <dgm:prSet presAssocID="{886B523F-9458-4324-A924-834FE1B9F342}" presName="parTx" presStyleLbl="alignNode1" presStyleIdx="2" presStyleCnt="3">
        <dgm:presLayoutVars>
          <dgm:chMax val="0"/>
          <dgm:chPref val="0"/>
          <dgm:bulletEnabled val="1"/>
        </dgm:presLayoutVars>
      </dgm:prSet>
      <dgm:spPr/>
    </dgm:pt>
    <dgm:pt modelId="{B3CC043A-DA0B-4097-9FA2-0EBFC706D8D6}" type="pres">
      <dgm:prSet presAssocID="{886B523F-9458-4324-A924-834FE1B9F342}" presName="desTx" presStyleLbl="alignAccFollowNode1" presStyleIdx="2" presStyleCnt="3">
        <dgm:presLayoutVars>
          <dgm:bulletEnabled val="1"/>
        </dgm:presLayoutVars>
      </dgm:prSet>
      <dgm:spPr/>
    </dgm:pt>
  </dgm:ptLst>
  <dgm:cxnLst>
    <dgm:cxn modelId="{BA1F9D08-D6CE-436F-AE64-D102951B9C9A}" type="presOf" srcId="{966B1580-92C0-4BF5-813E-1E4E010094D6}" destId="{3BEB790C-F249-4F84-B55E-8D5CCAA03C39}" srcOrd="0" destOrd="0" presId="urn:microsoft.com/office/officeart/2005/8/layout/hList1"/>
    <dgm:cxn modelId="{5D37580C-A383-4D12-B3D3-761AF492C1E4}" type="presOf" srcId="{68AD3CB2-B00B-4C0A-AE1B-EF2CC8FAF7E3}" destId="{D4541EA3-EFB7-4C2A-8333-B73F9DE402E5}" srcOrd="0" destOrd="0" presId="urn:microsoft.com/office/officeart/2005/8/layout/hList1"/>
    <dgm:cxn modelId="{3266BE1D-6A47-40F9-9D34-269B4D5D839C}" srcId="{68AD3CB2-B00B-4C0A-AE1B-EF2CC8FAF7E3}" destId="{966B1580-92C0-4BF5-813E-1E4E010094D6}" srcOrd="1" destOrd="0" parTransId="{B07C38BC-73ED-4715-A8C5-9F90B4FCC641}" sibTransId="{BC1139C4-9B29-4D0D-90E6-3CF0176660C4}"/>
    <dgm:cxn modelId="{EFA58925-F2A5-40EB-8A44-EC1EE176AFCF}" type="presOf" srcId="{886B523F-9458-4324-A924-834FE1B9F342}" destId="{7A72061C-2586-4251-9E31-FB5E119E8B87}" srcOrd="0" destOrd="0" presId="urn:microsoft.com/office/officeart/2005/8/layout/hList1"/>
    <dgm:cxn modelId="{55C0C425-370E-4BDC-8E38-766134AE4FB3}" type="presOf" srcId="{FFF16C1F-CAD5-474E-96B9-378F48EF266D}" destId="{03B41F37-1A99-4819-90AB-B802AC82AF88}" srcOrd="0" destOrd="0" presId="urn:microsoft.com/office/officeart/2005/8/layout/hList1"/>
    <dgm:cxn modelId="{1D93ED29-1554-4729-8BD6-56B581C2EBFB}" srcId="{4298C4ED-C0D8-4F6F-9D58-7FCAF7E9EF5E}" destId="{FFF16C1F-CAD5-474E-96B9-378F48EF266D}" srcOrd="0" destOrd="0" parTransId="{A0FF81E7-A2AF-4B01-BA6C-99A106053F6D}" sibTransId="{F9387409-F5C0-4F42-875A-FD2272510E56}"/>
    <dgm:cxn modelId="{03F2FA51-213A-4E5A-9039-FDA361905820}" type="presOf" srcId="{17277A31-6D07-4A2E-B522-979CAF4405B4}" destId="{03B41F37-1A99-4819-90AB-B802AC82AF88}" srcOrd="0" destOrd="2" presId="urn:microsoft.com/office/officeart/2005/8/layout/hList1"/>
    <dgm:cxn modelId="{9055327A-005F-4792-B804-00C649715539}" type="presOf" srcId="{22F44805-F262-49D1-9327-CFD14DAA7FBF}" destId="{03B41F37-1A99-4819-90AB-B802AC82AF88}" srcOrd="0" destOrd="1" presId="urn:microsoft.com/office/officeart/2005/8/layout/hList1"/>
    <dgm:cxn modelId="{072D5A5A-C72D-4408-ABF1-F15C851BE6DB}" type="presOf" srcId="{4298C4ED-C0D8-4F6F-9D58-7FCAF7E9EF5E}" destId="{3526057D-E55C-4D53-9DAB-8725DE9F5765}" srcOrd="0" destOrd="0" presId="urn:microsoft.com/office/officeart/2005/8/layout/hList1"/>
    <dgm:cxn modelId="{EB96EC8B-F6CD-4761-B52E-4BCCBC562F3E}" srcId="{68AD3CB2-B00B-4C0A-AE1B-EF2CC8FAF7E3}" destId="{4298C4ED-C0D8-4F6F-9D58-7FCAF7E9EF5E}" srcOrd="0" destOrd="0" parTransId="{D5078F8E-78ED-4A26-8179-13CE2E47DA67}" sibTransId="{4AFF8D16-E553-4A40-B6C7-192647523DCA}"/>
    <dgm:cxn modelId="{F66820A0-841D-4322-AA37-009B76343E15}" type="presOf" srcId="{C6DEBA90-142F-43BC-A1DB-96C5E80AE04E}" destId="{B3CC043A-DA0B-4097-9FA2-0EBFC706D8D6}" srcOrd="0" destOrd="1" presId="urn:microsoft.com/office/officeart/2005/8/layout/hList1"/>
    <dgm:cxn modelId="{F61893A0-D143-4373-B433-CC166D79DB0C}" type="presOf" srcId="{F1069F88-DEE2-4E04-AE22-59E1F4413F85}" destId="{03B41F37-1A99-4819-90AB-B802AC82AF88}" srcOrd="0" destOrd="3" presId="urn:microsoft.com/office/officeart/2005/8/layout/hList1"/>
    <dgm:cxn modelId="{FA9577A5-04E8-425B-9A66-64DA0B50040F}" srcId="{4298C4ED-C0D8-4F6F-9D58-7FCAF7E9EF5E}" destId="{17277A31-6D07-4A2E-B522-979CAF4405B4}" srcOrd="2" destOrd="0" parTransId="{1D4AA926-7B98-430F-856B-E332193DDC8C}" sibTransId="{7A4704B2-0CCF-410C-B7C7-F22C41BB2B19}"/>
    <dgm:cxn modelId="{BBE3F5AB-6CE9-4E2D-A105-4E6E942A1411}" srcId="{966B1580-92C0-4BF5-813E-1E4E010094D6}" destId="{C2B1884B-82EA-4972-819E-2484B4AE7B0D}" srcOrd="0" destOrd="0" parTransId="{32CB01A0-4648-4211-8C9B-F19DE1C63BA1}" sibTransId="{A7686CD2-A1AC-4946-AE05-329E477BE424}"/>
    <dgm:cxn modelId="{2C7B24B1-C76B-4ED4-A082-4169E091BC9B}" type="presOf" srcId="{84C5195C-8C90-42B5-A460-37CF7DCE3537}" destId="{B3CC043A-DA0B-4097-9FA2-0EBFC706D8D6}" srcOrd="0" destOrd="0" presId="urn:microsoft.com/office/officeart/2005/8/layout/hList1"/>
    <dgm:cxn modelId="{0CD754B1-2620-409B-9FFD-BAA2780E9A99}" type="presOf" srcId="{C2B1884B-82EA-4972-819E-2484B4AE7B0D}" destId="{4093A71E-3AAF-4356-B4C0-4800F3891642}" srcOrd="0" destOrd="0" presId="urn:microsoft.com/office/officeart/2005/8/layout/hList1"/>
    <dgm:cxn modelId="{957D1CB8-B40B-4F5A-8708-5DF5057A47A1}" srcId="{4298C4ED-C0D8-4F6F-9D58-7FCAF7E9EF5E}" destId="{F1069F88-DEE2-4E04-AE22-59E1F4413F85}" srcOrd="3" destOrd="0" parTransId="{0534992E-D5ED-4018-85D1-BDB61D8A4DDD}" sibTransId="{9A47FD96-2026-436D-BCF9-EF1BEB4D49A7}"/>
    <dgm:cxn modelId="{CBD94BBB-CCF3-4CE3-8398-89D4ACEBDF24}" srcId="{68AD3CB2-B00B-4C0A-AE1B-EF2CC8FAF7E3}" destId="{886B523F-9458-4324-A924-834FE1B9F342}" srcOrd="2" destOrd="0" parTransId="{A608FAE8-744F-4844-9DEF-B0E0DC8432B4}" sibTransId="{C6D8C89D-11BE-4EB5-9A17-D67099CE3E48}"/>
    <dgm:cxn modelId="{E98711BC-CB80-4B08-BF9F-FF266F87625F}" srcId="{886B523F-9458-4324-A924-834FE1B9F342}" destId="{C6DEBA90-142F-43BC-A1DB-96C5E80AE04E}" srcOrd="1" destOrd="0" parTransId="{09A9B773-1E46-4CB8-A606-0031AE05A726}" sibTransId="{05BBA1F2-189C-407D-A407-652594273CCE}"/>
    <dgm:cxn modelId="{1D6B40C6-C60F-4114-9F42-FEA1EA0C9E12}" srcId="{4298C4ED-C0D8-4F6F-9D58-7FCAF7E9EF5E}" destId="{22F44805-F262-49D1-9327-CFD14DAA7FBF}" srcOrd="1" destOrd="0" parTransId="{B2888D5A-1616-4EAE-A760-81949FE7E339}" sibTransId="{C72E9EB0-9612-4DE7-8318-7CCB3F7D23A1}"/>
    <dgm:cxn modelId="{FD259AD9-5DC5-464D-B356-7CF33D2FCFD0}" srcId="{886B523F-9458-4324-A924-834FE1B9F342}" destId="{84C5195C-8C90-42B5-A460-37CF7DCE3537}" srcOrd="0" destOrd="0" parTransId="{323CDAE6-2E6D-482F-9AE5-375231DAA7AA}" sibTransId="{770ED9AF-6A8D-4601-98E4-394BB3544765}"/>
    <dgm:cxn modelId="{C6E27D4A-4C5F-4D9C-96AB-E54D39485CB5}" type="presParOf" srcId="{D4541EA3-EFB7-4C2A-8333-B73F9DE402E5}" destId="{AF3DBE85-355F-4778-B08F-62408E5554DF}" srcOrd="0" destOrd="0" presId="urn:microsoft.com/office/officeart/2005/8/layout/hList1"/>
    <dgm:cxn modelId="{4AB17FC5-8758-4EF3-9557-CBD2341FD632}" type="presParOf" srcId="{AF3DBE85-355F-4778-B08F-62408E5554DF}" destId="{3526057D-E55C-4D53-9DAB-8725DE9F5765}" srcOrd="0" destOrd="0" presId="urn:microsoft.com/office/officeart/2005/8/layout/hList1"/>
    <dgm:cxn modelId="{0A4F07ED-5480-431D-9256-AC0858EEE6C2}" type="presParOf" srcId="{AF3DBE85-355F-4778-B08F-62408E5554DF}" destId="{03B41F37-1A99-4819-90AB-B802AC82AF88}" srcOrd="1" destOrd="0" presId="urn:microsoft.com/office/officeart/2005/8/layout/hList1"/>
    <dgm:cxn modelId="{0338351A-F66E-4B23-A81B-C38C8C9E3CFF}" type="presParOf" srcId="{D4541EA3-EFB7-4C2A-8333-B73F9DE402E5}" destId="{FCF9672D-460D-4FC2-9840-D2226CEC0AF4}" srcOrd="1" destOrd="0" presId="urn:microsoft.com/office/officeart/2005/8/layout/hList1"/>
    <dgm:cxn modelId="{E71EA29E-D802-4B04-BDC6-338CF514AEED}" type="presParOf" srcId="{D4541EA3-EFB7-4C2A-8333-B73F9DE402E5}" destId="{8790E6EB-5B44-4C75-86FE-9C1FA55F5D11}" srcOrd="2" destOrd="0" presId="urn:microsoft.com/office/officeart/2005/8/layout/hList1"/>
    <dgm:cxn modelId="{7C346BB6-006C-4FDD-98EA-263267B41534}" type="presParOf" srcId="{8790E6EB-5B44-4C75-86FE-9C1FA55F5D11}" destId="{3BEB790C-F249-4F84-B55E-8D5CCAA03C39}" srcOrd="0" destOrd="0" presId="urn:microsoft.com/office/officeart/2005/8/layout/hList1"/>
    <dgm:cxn modelId="{EFE1871B-D8D7-4EE0-AEC2-84D7378823B5}" type="presParOf" srcId="{8790E6EB-5B44-4C75-86FE-9C1FA55F5D11}" destId="{4093A71E-3AAF-4356-B4C0-4800F3891642}" srcOrd="1" destOrd="0" presId="urn:microsoft.com/office/officeart/2005/8/layout/hList1"/>
    <dgm:cxn modelId="{F0AE1E7F-0AF7-4D86-9CD0-A85B96739B0A}" type="presParOf" srcId="{D4541EA3-EFB7-4C2A-8333-B73F9DE402E5}" destId="{82CBE6FD-86BF-4715-B772-F10AB3C3115A}" srcOrd="3" destOrd="0" presId="urn:microsoft.com/office/officeart/2005/8/layout/hList1"/>
    <dgm:cxn modelId="{BDC28FF1-76F5-4A4C-A94F-4793560D9D7C}" type="presParOf" srcId="{D4541EA3-EFB7-4C2A-8333-B73F9DE402E5}" destId="{3B596D7F-78B2-44A6-9278-9913D4F20483}" srcOrd="4" destOrd="0" presId="urn:microsoft.com/office/officeart/2005/8/layout/hList1"/>
    <dgm:cxn modelId="{BBB0D130-3FEF-4070-B363-3F647F72DEFD}" type="presParOf" srcId="{3B596D7F-78B2-44A6-9278-9913D4F20483}" destId="{7A72061C-2586-4251-9E31-FB5E119E8B87}" srcOrd="0" destOrd="0" presId="urn:microsoft.com/office/officeart/2005/8/layout/hList1"/>
    <dgm:cxn modelId="{89DEC5D9-53F2-46A1-8486-B5C2A5645134}" type="presParOf" srcId="{3B596D7F-78B2-44A6-9278-9913D4F20483}" destId="{B3CC043A-DA0B-4097-9FA2-0EBFC706D8D6}" srcOrd="1" destOrd="0" presId="urn:microsoft.com/office/officeart/2005/8/layout/h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D71340-FD5B-415C-8BA7-9F6DACB0B7DF}">
      <dsp:nvSpPr>
        <dsp:cNvPr id="0" name=""/>
        <dsp:cNvSpPr/>
      </dsp:nvSpPr>
      <dsp:spPr>
        <a:xfrm>
          <a:off x="0" y="531"/>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969880-5394-4968-BF8B-97C56B578322}">
      <dsp:nvSpPr>
        <dsp:cNvPr id="0" name=""/>
        <dsp:cNvSpPr/>
      </dsp:nvSpPr>
      <dsp:spPr>
        <a:xfrm>
          <a:off x="0" y="531"/>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en-US" sz="4000" kern="1200" dirty="0"/>
            <a:t>All Chicago’s Plan to Support the CoC</a:t>
          </a:r>
        </a:p>
      </dsp:txBody>
      <dsp:txXfrm>
        <a:off x="0" y="531"/>
        <a:ext cx="10515600" cy="870055"/>
      </dsp:txXfrm>
    </dsp:sp>
    <dsp:sp modelId="{C6FC7C9E-27CA-49AB-AF3F-92CB4247C74E}">
      <dsp:nvSpPr>
        <dsp:cNvPr id="0" name=""/>
        <dsp:cNvSpPr/>
      </dsp:nvSpPr>
      <dsp:spPr>
        <a:xfrm>
          <a:off x="0" y="870586"/>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9A04BB-E1DD-4244-A101-C49E55AD91F1}">
      <dsp:nvSpPr>
        <dsp:cNvPr id="0" name=""/>
        <dsp:cNvSpPr/>
      </dsp:nvSpPr>
      <dsp:spPr>
        <a:xfrm>
          <a:off x="0" y="870586"/>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en-US" sz="4000" kern="1200" dirty="0"/>
            <a:t>What Do You Need?</a:t>
          </a:r>
        </a:p>
      </dsp:txBody>
      <dsp:txXfrm>
        <a:off x="0" y="870586"/>
        <a:ext cx="10515600" cy="870055"/>
      </dsp:txXfrm>
    </dsp:sp>
    <dsp:sp modelId="{469F6AEB-51CF-40A2-B230-BC5471ACE6A1}">
      <dsp:nvSpPr>
        <dsp:cNvPr id="0" name=""/>
        <dsp:cNvSpPr/>
      </dsp:nvSpPr>
      <dsp:spPr>
        <a:xfrm>
          <a:off x="0" y="1740641"/>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C50877-B189-4B0F-A5E5-9C9BFFDBB157}">
      <dsp:nvSpPr>
        <dsp:cNvPr id="0" name=""/>
        <dsp:cNvSpPr/>
      </dsp:nvSpPr>
      <dsp:spPr>
        <a:xfrm>
          <a:off x="0" y="1740641"/>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en-US" sz="4000" kern="1200" dirty="0"/>
            <a:t>Guidance Summary</a:t>
          </a:r>
        </a:p>
      </dsp:txBody>
      <dsp:txXfrm>
        <a:off x="0" y="1740641"/>
        <a:ext cx="10515600" cy="870055"/>
      </dsp:txXfrm>
    </dsp:sp>
    <dsp:sp modelId="{0F66E3B0-68A0-47C6-83DD-DEF153FDF860}">
      <dsp:nvSpPr>
        <dsp:cNvPr id="0" name=""/>
        <dsp:cNvSpPr/>
      </dsp:nvSpPr>
      <dsp:spPr>
        <a:xfrm>
          <a:off x="0" y="2610696"/>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B6F124-28E2-4BF1-8F27-7DB4308250DF}">
      <dsp:nvSpPr>
        <dsp:cNvPr id="0" name=""/>
        <dsp:cNvSpPr/>
      </dsp:nvSpPr>
      <dsp:spPr>
        <a:xfrm>
          <a:off x="0" y="2610696"/>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en-US" sz="4000" kern="1200" dirty="0"/>
            <a:t>Peer Sharing / Q&amp;A</a:t>
          </a:r>
        </a:p>
      </dsp:txBody>
      <dsp:txXfrm>
        <a:off x="0" y="2610696"/>
        <a:ext cx="10515600" cy="870055"/>
      </dsp:txXfrm>
    </dsp:sp>
    <dsp:sp modelId="{C3E52A0D-C487-4C99-93F2-38BA5FF275A1}">
      <dsp:nvSpPr>
        <dsp:cNvPr id="0" name=""/>
        <dsp:cNvSpPr/>
      </dsp:nvSpPr>
      <dsp:spPr>
        <a:xfrm>
          <a:off x="0" y="3480751"/>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8B2DB4-59F7-4F24-8111-51E0C17FE2B9}">
      <dsp:nvSpPr>
        <dsp:cNvPr id="0" name=""/>
        <dsp:cNvSpPr/>
      </dsp:nvSpPr>
      <dsp:spPr>
        <a:xfrm>
          <a:off x="0" y="3480751"/>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en-US" sz="4000" kern="1200" dirty="0"/>
            <a:t>Next Steps</a:t>
          </a:r>
        </a:p>
      </dsp:txBody>
      <dsp:txXfrm>
        <a:off x="0" y="3480751"/>
        <a:ext cx="10515600" cy="87005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2ED315-4844-4D6C-A43D-BFC479AEC918}">
      <dsp:nvSpPr>
        <dsp:cNvPr id="0" name=""/>
        <dsp:cNvSpPr/>
      </dsp:nvSpPr>
      <dsp:spPr>
        <a:xfrm>
          <a:off x="0" y="816128"/>
          <a:ext cx="10515600" cy="6236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AC to keep website updated? Y/N</a:t>
          </a:r>
        </a:p>
      </dsp:txBody>
      <dsp:txXfrm>
        <a:off x="30442" y="846570"/>
        <a:ext cx="10454716" cy="562726"/>
      </dsp:txXfrm>
    </dsp:sp>
    <dsp:sp modelId="{F9ADCA85-395D-4232-9297-46B31BA4E8EF}">
      <dsp:nvSpPr>
        <dsp:cNvPr id="0" name=""/>
        <dsp:cNvSpPr/>
      </dsp:nvSpPr>
      <dsp:spPr>
        <a:xfrm>
          <a:off x="0" y="1514619"/>
          <a:ext cx="10515600" cy="6236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AC to monitor and support COVID-19 Slack Channel? Y/N</a:t>
          </a:r>
          <a:endParaRPr lang="en-US" sz="2600" kern="1200" dirty="0"/>
        </a:p>
      </dsp:txBody>
      <dsp:txXfrm>
        <a:off x="30442" y="1545061"/>
        <a:ext cx="10454716" cy="562726"/>
      </dsp:txXfrm>
    </dsp:sp>
    <dsp:sp modelId="{DAF1ABAF-BC0B-4225-BAC9-0009AC3503A7}">
      <dsp:nvSpPr>
        <dsp:cNvPr id="0" name=""/>
        <dsp:cNvSpPr/>
      </dsp:nvSpPr>
      <dsp:spPr>
        <a:xfrm>
          <a:off x="0" y="2213109"/>
          <a:ext cx="10515600" cy="6236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AC to identify financial resources and publish application process ASAP? Y/N</a:t>
          </a:r>
          <a:endParaRPr lang="en-US" sz="2600" kern="1200" dirty="0"/>
        </a:p>
      </dsp:txBody>
      <dsp:txXfrm>
        <a:off x="30442" y="2243551"/>
        <a:ext cx="10454716" cy="562726"/>
      </dsp:txXfrm>
    </dsp:sp>
    <dsp:sp modelId="{E87F7076-9D81-4648-AFF8-CAD42AAACC81}">
      <dsp:nvSpPr>
        <dsp:cNvPr id="0" name=""/>
        <dsp:cNvSpPr/>
      </dsp:nvSpPr>
      <dsp:spPr>
        <a:xfrm>
          <a:off x="0" y="2911599"/>
          <a:ext cx="10515600" cy="6236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AC to convene providers weekly? Y/N</a:t>
          </a:r>
          <a:endParaRPr lang="en-US" sz="2600" kern="1200" dirty="0"/>
        </a:p>
      </dsp:txBody>
      <dsp:txXfrm>
        <a:off x="30442" y="2942041"/>
        <a:ext cx="10454716" cy="56272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E25F67-D16F-480E-BD46-847BCDE28A8A}">
      <dsp:nvSpPr>
        <dsp:cNvPr id="0" name=""/>
        <dsp:cNvSpPr/>
      </dsp:nvSpPr>
      <dsp:spPr>
        <a:xfrm>
          <a:off x="4406" y="306765"/>
          <a:ext cx="2649803" cy="105992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n-US" sz="2100" kern="1200" dirty="0"/>
            <a:t>Surveys</a:t>
          </a:r>
        </a:p>
      </dsp:txBody>
      <dsp:txXfrm>
        <a:off x="4406" y="306765"/>
        <a:ext cx="2649803" cy="1059921"/>
      </dsp:txXfrm>
    </dsp:sp>
    <dsp:sp modelId="{A2D4FE66-FF0F-496F-990C-26DA9C7704C4}">
      <dsp:nvSpPr>
        <dsp:cNvPr id="0" name=""/>
        <dsp:cNvSpPr/>
      </dsp:nvSpPr>
      <dsp:spPr>
        <a:xfrm>
          <a:off x="4406" y="1366686"/>
          <a:ext cx="2649803" cy="327855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kern="1200" dirty="0"/>
            <a:t>DFSS Food Support Survey (Christine Riley, for DFSS Funded Shelters)</a:t>
          </a:r>
        </a:p>
        <a:p>
          <a:pPr marL="228600" lvl="1" indent="-228600" algn="l" defTabSz="933450">
            <a:lnSpc>
              <a:spcPct val="90000"/>
            </a:lnSpc>
            <a:spcBef>
              <a:spcPct val="0"/>
            </a:spcBef>
            <a:spcAft>
              <a:spcPct val="15000"/>
            </a:spcAft>
            <a:buChar char="•"/>
          </a:pPr>
          <a:r>
            <a:rPr lang="en-US" sz="2100" kern="1200" dirty="0"/>
            <a:t>DFSS Shelter Communication survey (from Commissioner Butler, sent to EDs)</a:t>
          </a:r>
        </a:p>
      </dsp:txBody>
      <dsp:txXfrm>
        <a:off x="4406" y="1366686"/>
        <a:ext cx="2649803" cy="3278559"/>
      </dsp:txXfrm>
    </dsp:sp>
    <dsp:sp modelId="{7330D982-2F32-4D4E-B315-B6EAA09D0C26}">
      <dsp:nvSpPr>
        <dsp:cNvPr id="0" name=""/>
        <dsp:cNvSpPr/>
      </dsp:nvSpPr>
      <dsp:spPr>
        <a:xfrm>
          <a:off x="3025183" y="306765"/>
          <a:ext cx="2649803" cy="105992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n-US" sz="2100" kern="1200" dirty="0"/>
            <a:t>Stay Up to Date</a:t>
          </a:r>
        </a:p>
      </dsp:txBody>
      <dsp:txXfrm>
        <a:off x="3025183" y="306765"/>
        <a:ext cx="2649803" cy="1059921"/>
      </dsp:txXfrm>
    </dsp:sp>
    <dsp:sp modelId="{E5395328-EAB8-46C7-B919-B67749B60545}">
      <dsp:nvSpPr>
        <dsp:cNvPr id="0" name=""/>
        <dsp:cNvSpPr/>
      </dsp:nvSpPr>
      <dsp:spPr>
        <a:xfrm>
          <a:off x="3025183" y="1366686"/>
          <a:ext cx="2649803" cy="327855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kern="1200"/>
            <a:t>Join Chicago CoC Slack Channel</a:t>
          </a:r>
          <a:endParaRPr lang="en-US" sz="2100" kern="1200" dirty="0"/>
        </a:p>
        <a:p>
          <a:pPr marL="228600" lvl="1" indent="-228600" algn="l" defTabSz="933450">
            <a:lnSpc>
              <a:spcPct val="90000"/>
            </a:lnSpc>
            <a:spcBef>
              <a:spcPct val="0"/>
            </a:spcBef>
            <a:spcAft>
              <a:spcPct val="15000"/>
            </a:spcAft>
            <a:buChar char="•"/>
          </a:pPr>
          <a:r>
            <a:rPr lang="en-US" sz="2100" kern="1200" dirty="0"/>
            <a:t>Sign-up to receive CDPH alerts</a:t>
          </a:r>
        </a:p>
      </dsp:txBody>
      <dsp:txXfrm>
        <a:off x="3025183" y="1366686"/>
        <a:ext cx="2649803" cy="3278559"/>
      </dsp:txXfrm>
    </dsp:sp>
    <dsp:sp modelId="{691D120C-70F6-4387-8C2E-EF1AEA2B5401}">
      <dsp:nvSpPr>
        <dsp:cNvPr id="0" name=""/>
        <dsp:cNvSpPr/>
      </dsp:nvSpPr>
      <dsp:spPr>
        <a:xfrm>
          <a:off x="6045959" y="306765"/>
          <a:ext cx="2649803" cy="105992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n-US" sz="2100" kern="1200" dirty="0"/>
            <a:t>Know the Guidance</a:t>
          </a:r>
        </a:p>
      </dsp:txBody>
      <dsp:txXfrm>
        <a:off x="6045959" y="306765"/>
        <a:ext cx="2649803" cy="1059921"/>
      </dsp:txXfrm>
    </dsp:sp>
    <dsp:sp modelId="{C087F70E-D4D4-42FA-A183-4FF74B324A0B}">
      <dsp:nvSpPr>
        <dsp:cNvPr id="0" name=""/>
        <dsp:cNvSpPr/>
      </dsp:nvSpPr>
      <dsp:spPr>
        <a:xfrm>
          <a:off x="6045959" y="1366686"/>
          <a:ext cx="2649803" cy="327855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kern="1200" dirty="0"/>
            <a:t>Familiarize yourself with the key places for information:</a:t>
          </a:r>
        </a:p>
        <a:p>
          <a:pPr marL="228600" lvl="1" indent="-228600" algn="l" defTabSz="933450">
            <a:lnSpc>
              <a:spcPct val="90000"/>
            </a:lnSpc>
            <a:spcBef>
              <a:spcPct val="0"/>
            </a:spcBef>
            <a:spcAft>
              <a:spcPct val="15000"/>
            </a:spcAft>
            <a:buChar char="•"/>
          </a:pPr>
          <a:r>
            <a:rPr lang="en-US" sz="2100" kern="1200" dirty="0"/>
            <a:t>CDPH</a:t>
          </a:r>
        </a:p>
        <a:p>
          <a:pPr marL="228600" lvl="1" indent="-228600" algn="l" defTabSz="933450">
            <a:lnSpc>
              <a:spcPct val="90000"/>
            </a:lnSpc>
            <a:spcBef>
              <a:spcPct val="0"/>
            </a:spcBef>
            <a:spcAft>
              <a:spcPct val="15000"/>
            </a:spcAft>
            <a:buChar char="•"/>
          </a:pPr>
          <a:r>
            <a:rPr lang="en-US" sz="2100" kern="1200" dirty="0"/>
            <a:t>DFSS</a:t>
          </a:r>
        </a:p>
        <a:p>
          <a:pPr marL="228600" lvl="1" indent="-228600" algn="l" defTabSz="933450">
            <a:lnSpc>
              <a:spcPct val="90000"/>
            </a:lnSpc>
            <a:spcBef>
              <a:spcPct val="0"/>
            </a:spcBef>
            <a:spcAft>
              <a:spcPct val="15000"/>
            </a:spcAft>
            <a:buChar char="•"/>
          </a:pPr>
          <a:r>
            <a:rPr lang="en-US" sz="2100" kern="1200" dirty="0"/>
            <a:t>All Chicago</a:t>
          </a:r>
        </a:p>
        <a:p>
          <a:pPr marL="228600" lvl="1" indent="-228600" algn="l" defTabSz="933450">
            <a:lnSpc>
              <a:spcPct val="90000"/>
            </a:lnSpc>
            <a:spcBef>
              <a:spcPct val="0"/>
            </a:spcBef>
            <a:spcAft>
              <a:spcPct val="15000"/>
            </a:spcAft>
            <a:buChar char="•"/>
          </a:pPr>
          <a:r>
            <a:rPr lang="en-US" sz="2100" kern="1200" dirty="0"/>
            <a:t>HUD</a:t>
          </a:r>
        </a:p>
        <a:p>
          <a:pPr marL="228600" lvl="1" indent="-228600" algn="l" defTabSz="933450">
            <a:lnSpc>
              <a:spcPct val="90000"/>
            </a:lnSpc>
            <a:spcBef>
              <a:spcPct val="0"/>
            </a:spcBef>
            <a:spcAft>
              <a:spcPct val="15000"/>
            </a:spcAft>
            <a:buChar char="•"/>
          </a:pPr>
          <a:r>
            <a:rPr lang="en-US" sz="2100" kern="1200" dirty="0"/>
            <a:t>CDC</a:t>
          </a:r>
        </a:p>
      </dsp:txBody>
      <dsp:txXfrm>
        <a:off x="6045959" y="1366686"/>
        <a:ext cx="2649803" cy="3278559"/>
      </dsp:txXfrm>
    </dsp:sp>
    <dsp:sp modelId="{BEFEB7A7-3AAB-4932-9C09-4420FD914DC3}">
      <dsp:nvSpPr>
        <dsp:cNvPr id="0" name=""/>
        <dsp:cNvSpPr/>
      </dsp:nvSpPr>
      <dsp:spPr>
        <a:xfrm>
          <a:off x="9066735" y="306765"/>
          <a:ext cx="2649803" cy="105992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n-US" sz="2100" kern="1200" dirty="0"/>
            <a:t>Convene a COVID Response Team @ your Agency</a:t>
          </a:r>
        </a:p>
      </dsp:txBody>
      <dsp:txXfrm>
        <a:off x="9066735" y="306765"/>
        <a:ext cx="2649803" cy="1059921"/>
      </dsp:txXfrm>
    </dsp:sp>
    <dsp:sp modelId="{DC54C6DA-A263-4E8D-A07D-239AB5D2A81D}">
      <dsp:nvSpPr>
        <dsp:cNvPr id="0" name=""/>
        <dsp:cNvSpPr/>
      </dsp:nvSpPr>
      <dsp:spPr>
        <a:xfrm>
          <a:off x="9066735" y="1366686"/>
          <a:ext cx="2649803" cy="327855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kern="1200" dirty="0"/>
            <a:t>Participate in Shelter Planning &amp; Response exercises like this webinar</a:t>
          </a:r>
        </a:p>
        <a:p>
          <a:pPr marL="228600" lvl="1" indent="-228600" algn="l" defTabSz="933450">
            <a:lnSpc>
              <a:spcPct val="90000"/>
            </a:lnSpc>
            <a:spcBef>
              <a:spcPct val="0"/>
            </a:spcBef>
            <a:spcAft>
              <a:spcPct val="15000"/>
            </a:spcAft>
            <a:buChar char="•"/>
          </a:pPr>
          <a:r>
            <a:rPr lang="en-US" sz="2100" kern="1200" dirty="0"/>
            <a:t>Establish a Communication plan to get information throughout agency quickly.</a:t>
          </a:r>
        </a:p>
      </dsp:txBody>
      <dsp:txXfrm>
        <a:off x="9066735" y="1366686"/>
        <a:ext cx="2649803" cy="32785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63FE23-25CB-402A-AF45-C51B85537B4F}">
      <dsp:nvSpPr>
        <dsp:cNvPr id="0" name=""/>
        <dsp:cNvSpPr/>
      </dsp:nvSpPr>
      <dsp:spPr>
        <a:xfrm>
          <a:off x="0" y="103037"/>
          <a:ext cx="10515600" cy="6236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Create and Manage Emergency Funds</a:t>
          </a:r>
        </a:p>
      </dsp:txBody>
      <dsp:txXfrm>
        <a:off x="30442" y="133479"/>
        <a:ext cx="10454716" cy="562726"/>
      </dsp:txXfrm>
    </dsp:sp>
    <dsp:sp modelId="{1A4B85C6-2FBB-46CA-90D3-7969D808D8DC}">
      <dsp:nvSpPr>
        <dsp:cNvPr id="0" name=""/>
        <dsp:cNvSpPr/>
      </dsp:nvSpPr>
      <dsp:spPr>
        <a:xfrm>
          <a:off x="0" y="726647"/>
          <a:ext cx="10515600" cy="699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dirty="0"/>
            <a:t>Identify highly-flexible resources for providers</a:t>
          </a:r>
        </a:p>
        <a:p>
          <a:pPr marL="228600" lvl="1" indent="-228600" algn="l" defTabSz="889000">
            <a:lnSpc>
              <a:spcPct val="90000"/>
            </a:lnSpc>
            <a:spcBef>
              <a:spcPct val="0"/>
            </a:spcBef>
            <a:spcAft>
              <a:spcPct val="20000"/>
            </a:spcAft>
            <a:buChar char="•"/>
          </a:pPr>
          <a:r>
            <a:rPr lang="en-US" sz="2000" kern="1200" dirty="0"/>
            <a:t>Create low-barrier process for application, funds transfer &amp; reporting</a:t>
          </a:r>
        </a:p>
      </dsp:txBody>
      <dsp:txXfrm>
        <a:off x="0" y="726647"/>
        <a:ext cx="10515600" cy="699660"/>
      </dsp:txXfrm>
    </dsp:sp>
    <dsp:sp modelId="{08380A1D-2B1C-45C2-B0DD-88A515F16B9E}">
      <dsp:nvSpPr>
        <dsp:cNvPr id="0" name=""/>
        <dsp:cNvSpPr/>
      </dsp:nvSpPr>
      <dsp:spPr>
        <a:xfrm>
          <a:off x="0" y="1426307"/>
          <a:ext cx="10515600" cy="6236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Promote </a:t>
          </a:r>
          <a:r>
            <a:rPr lang="en-US" sz="2600" kern="1200" dirty="0"/>
            <a:t>Rapid Communication and Peer Sharing</a:t>
          </a:r>
        </a:p>
      </dsp:txBody>
      <dsp:txXfrm>
        <a:off x="30442" y="1456749"/>
        <a:ext cx="10454716" cy="562726"/>
      </dsp:txXfrm>
    </dsp:sp>
    <dsp:sp modelId="{FE6E944E-57F8-4577-9ADB-8F2B3137B3C1}">
      <dsp:nvSpPr>
        <dsp:cNvPr id="0" name=""/>
        <dsp:cNvSpPr/>
      </dsp:nvSpPr>
      <dsp:spPr>
        <a:xfrm>
          <a:off x="0" y="2049917"/>
          <a:ext cx="10515600" cy="1049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dirty="0"/>
            <a:t>Dedicated webpage</a:t>
          </a:r>
        </a:p>
        <a:p>
          <a:pPr marL="228600" lvl="1" indent="-228600" algn="l" defTabSz="889000">
            <a:lnSpc>
              <a:spcPct val="90000"/>
            </a:lnSpc>
            <a:spcBef>
              <a:spcPct val="0"/>
            </a:spcBef>
            <a:spcAft>
              <a:spcPct val="20000"/>
            </a:spcAft>
            <a:buChar char="•"/>
          </a:pPr>
          <a:r>
            <a:rPr lang="en-US" sz="2000" kern="1200" dirty="0"/>
            <a:t>Slack Channel? Or other?</a:t>
          </a:r>
        </a:p>
        <a:p>
          <a:pPr marL="228600" lvl="1" indent="-228600" algn="l" defTabSz="889000">
            <a:lnSpc>
              <a:spcPct val="90000"/>
            </a:lnSpc>
            <a:spcBef>
              <a:spcPct val="0"/>
            </a:spcBef>
            <a:spcAft>
              <a:spcPct val="20000"/>
            </a:spcAft>
            <a:buChar char="•"/>
          </a:pPr>
          <a:r>
            <a:rPr lang="en-US" sz="2000" kern="1200" dirty="0"/>
            <a:t>Distilling and summarizing guidance and webinars</a:t>
          </a:r>
        </a:p>
      </dsp:txBody>
      <dsp:txXfrm>
        <a:off x="0" y="2049917"/>
        <a:ext cx="10515600" cy="1049490"/>
      </dsp:txXfrm>
    </dsp:sp>
    <dsp:sp modelId="{DC5347BC-64E4-4A74-8475-B04E10CBAF49}">
      <dsp:nvSpPr>
        <dsp:cNvPr id="0" name=""/>
        <dsp:cNvSpPr/>
      </dsp:nvSpPr>
      <dsp:spPr>
        <a:xfrm>
          <a:off x="0" y="3099407"/>
          <a:ext cx="10515600" cy="6236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Relaxing Rules and Requirements for All Chicago Programs </a:t>
          </a:r>
        </a:p>
      </dsp:txBody>
      <dsp:txXfrm>
        <a:off x="30442" y="3129849"/>
        <a:ext cx="10454716" cy="562726"/>
      </dsp:txXfrm>
    </dsp:sp>
    <dsp:sp modelId="{B18281A5-FC3A-421F-AB30-ECB3F4B6AD60}">
      <dsp:nvSpPr>
        <dsp:cNvPr id="0" name=""/>
        <dsp:cNvSpPr/>
      </dsp:nvSpPr>
      <dsp:spPr>
        <a:xfrm>
          <a:off x="0" y="3723017"/>
          <a:ext cx="10515600" cy="1372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dirty="0"/>
            <a:t>Intent to Renew for HUD NOFA – extensions can be granted</a:t>
          </a:r>
        </a:p>
        <a:p>
          <a:pPr marL="228600" lvl="1" indent="-228600" algn="l" defTabSz="889000">
            <a:lnSpc>
              <a:spcPct val="90000"/>
            </a:lnSpc>
            <a:spcBef>
              <a:spcPct val="0"/>
            </a:spcBef>
            <a:spcAft>
              <a:spcPct val="20000"/>
            </a:spcAft>
            <a:buChar char="•"/>
          </a:pPr>
          <a:r>
            <a:rPr lang="en-US" sz="2000" kern="1200" dirty="0"/>
            <a:t>RRH Programs (TBD – waiting on confirmation from DFSS)</a:t>
          </a:r>
        </a:p>
        <a:p>
          <a:pPr marL="228600" lvl="1" indent="-228600" algn="l" defTabSz="889000">
            <a:lnSpc>
              <a:spcPct val="90000"/>
            </a:lnSpc>
            <a:spcBef>
              <a:spcPct val="0"/>
            </a:spcBef>
            <a:spcAft>
              <a:spcPct val="20000"/>
            </a:spcAft>
            <a:buChar char="•"/>
          </a:pPr>
          <a:r>
            <a:rPr lang="en-US" sz="2000" kern="1200" dirty="0"/>
            <a:t>CES (TBD – waiting on confirmation from CSH)</a:t>
          </a:r>
        </a:p>
        <a:p>
          <a:pPr marL="228600" lvl="1" indent="-228600" algn="l" defTabSz="889000">
            <a:lnSpc>
              <a:spcPct val="90000"/>
            </a:lnSpc>
            <a:spcBef>
              <a:spcPct val="0"/>
            </a:spcBef>
            <a:spcAft>
              <a:spcPct val="20000"/>
            </a:spcAft>
            <a:buChar char="•"/>
          </a:pPr>
          <a:r>
            <a:rPr lang="en-US" sz="2000" kern="1200" dirty="0"/>
            <a:t>State Homeless Prevention Funds and Flexible Emergency Funds (TBD)</a:t>
          </a:r>
        </a:p>
      </dsp:txBody>
      <dsp:txXfrm>
        <a:off x="0" y="3723017"/>
        <a:ext cx="10515600" cy="13724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74B5F9-ECC5-4813-AA31-385BB2CC4B06}">
      <dsp:nvSpPr>
        <dsp:cNvPr id="0" name=""/>
        <dsp:cNvSpPr/>
      </dsp:nvSpPr>
      <dsp:spPr>
        <a:xfrm rot="16200000">
          <a:off x="-1179048" y="1184696"/>
          <a:ext cx="4351338" cy="1981944"/>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0" tIns="0" rIns="110786" bIns="0" numCol="1" spcCol="1270" anchor="ctr" anchorCtr="0">
          <a:noAutofit/>
        </a:bodyPr>
        <a:lstStyle/>
        <a:p>
          <a:pPr marL="0" lvl="0" indent="0" algn="ctr" defTabSz="755650">
            <a:lnSpc>
              <a:spcPct val="90000"/>
            </a:lnSpc>
            <a:spcBef>
              <a:spcPct val="0"/>
            </a:spcBef>
            <a:spcAft>
              <a:spcPct val="35000"/>
            </a:spcAft>
            <a:buNone/>
          </a:pPr>
          <a:r>
            <a:rPr lang="en-US" sz="1700" b="0" kern="1200"/>
            <a:t>Actively encourage sick employees to stay home, and develop a plan for your teams to accommodate staff shortages.</a:t>
          </a:r>
        </a:p>
      </dsp:txBody>
      <dsp:txXfrm rot="5400000">
        <a:off x="5649" y="870267"/>
        <a:ext cx="1981944" cy="2610802"/>
      </dsp:txXfrm>
    </dsp:sp>
    <dsp:sp modelId="{8FFBBF52-4C59-45D0-8FA6-2211A06334AD}">
      <dsp:nvSpPr>
        <dsp:cNvPr id="0" name=""/>
        <dsp:cNvSpPr/>
      </dsp:nvSpPr>
      <dsp:spPr>
        <a:xfrm rot="16200000">
          <a:off x="951541" y="1184696"/>
          <a:ext cx="4351338" cy="1981944"/>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0" tIns="0" rIns="110786" bIns="0" numCol="1" spcCol="1270" anchor="ctr" anchorCtr="0">
          <a:noAutofit/>
        </a:bodyPr>
        <a:lstStyle/>
        <a:p>
          <a:pPr marL="0" lvl="0" indent="0" algn="ctr" defTabSz="755650">
            <a:lnSpc>
              <a:spcPct val="90000"/>
            </a:lnSpc>
            <a:spcBef>
              <a:spcPct val="0"/>
            </a:spcBef>
            <a:spcAft>
              <a:spcPct val="35000"/>
            </a:spcAft>
            <a:buNone/>
          </a:pPr>
          <a:r>
            <a:rPr lang="en-US" sz="1700" b="0" kern="1200"/>
            <a:t>Consider waiving the requirement for a healthcare provider’s note for employees who are sick, as medical facilities may be busier than usual.</a:t>
          </a:r>
          <a:endParaRPr lang="en-US" sz="1700" b="0" kern="1200" dirty="0"/>
        </a:p>
      </dsp:txBody>
      <dsp:txXfrm rot="5400000">
        <a:off x="2136238" y="870267"/>
        <a:ext cx="1981944" cy="2610802"/>
      </dsp:txXfrm>
    </dsp:sp>
    <dsp:sp modelId="{EEC5B043-60F6-4587-9D86-2320DE6C4960}">
      <dsp:nvSpPr>
        <dsp:cNvPr id="0" name=""/>
        <dsp:cNvSpPr/>
      </dsp:nvSpPr>
      <dsp:spPr>
        <a:xfrm rot="16200000">
          <a:off x="3082131" y="1184696"/>
          <a:ext cx="4351338" cy="1981944"/>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0" tIns="0" rIns="110786" bIns="0" numCol="1" spcCol="1270" anchor="ctr" anchorCtr="0">
          <a:noAutofit/>
        </a:bodyPr>
        <a:lstStyle/>
        <a:p>
          <a:pPr marL="0" lvl="0" indent="0" algn="ctr" defTabSz="755650">
            <a:lnSpc>
              <a:spcPct val="90000"/>
            </a:lnSpc>
            <a:spcBef>
              <a:spcPct val="0"/>
            </a:spcBef>
            <a:spcAft>
              <a:spcPct val="35000"/>
            </a:spcAft>
            <a:buNone/>
          </a:pPr>
          <a:r>
            <a:rPr lang="en-US" sz="1700" b="0" kern="1200"/>
            <a:t>Remind staff to practice good hand hygiene, as well as good sneeze and cough etiquette, and to limit close contact with residents.</a:t>
          </a:r>
          <a:endParaRPr lang="en-US" sz="1700" b="0" kern="1200" dirty="0"/>
        </a:p>
      </dsp:txBody>
      <dsp:txXfrm rot="5400000">
        <a:off x="4266828" y="870267"/>
        <a:ext cx="1981944" cy="2610802"/>
      </dsp:txXfrm>
    </dsp:sp>
    <dsp:sp modelId="{92CC655C-E17B-4273-BA74-4E942E6E5FCE}">
      <dsp:nvSpPr>
        <dsp:cNvPr id="0" name=""/>
        <dsp:cNvSpPr/>
      </dsp:nvSpPr>
      <dsp:spPr>
        <a:xfrm rot="16200000">
          <a:off x="5212720" y="1184696"/>
          <a:ext cx="4351338" cy="1981944"/>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0" tIns="0" rIns="110786" bIns="0" numCol="1" spcCol="1270" anchor="ctr" anchorCtr="0">
          <a:noAutofit/>
        </a:bodyPr>
        <a:lstStyle/>
        <a:p>
          <a:pPr marL="0" lvl="0" indent="0" algn="ctr" defTabSz="755650">
            <a:lnSpc>
              <a:spcPct val="90000"/>
            </a:lnSpc>
            <a:spcBef>
              <a:spcPct val="0"/>
            </a:spcBef>
            <a:spcAft>
              <a:spcPct val="35000"/>
            </a:spcAft>
            <a:buNone/>
          </a:pPr>
          <a:r>
            <a:rPr lang="en-US" sz="1700" b="0" kern="1200" dirty="0"/>
            <a:t>Continue routinely cleaning all frequently touched surfaces; according to the CDC, no additional disinfection beyond routine cleaning is recommended at this time.</a:t>
          </a:r>
        </a:p>
      </dsp:txBody>
      <dsp:txXfrm rot="5400000">
        <a:off x="6397417" y="870267"/>
        <a:ext cx="1981944" cy="2610802"/>
      </dsp:txXfrm>
    </dsp:sp>
    <dsp:sp modelId="{9239A018-3135-4940-902D-2685B5458B5C}">
      <dsp:nvSpPr>
        <dsp:cNvPr id="0" name=""/>
        <dsp:cNvSpPr/>
      </dsp:nvSpPr>
      <dsp:spPr>
        <a:xfrm rot="16200000">
          <a:off x="7343310" y="1184696"/>
          <a:ext cx="4351338" cy="1981944"/>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0" tIns="0" rIns="110786" bIns="0" numCol="1" spcCol="1270" anchor="ctr" anchorCtr="0">
          <a:noAutofit/>
        </a:bodyPr>
        <a:lstStyle/>
        <a:p>
          <a:pPr marL="0" lvl="0" indent="0" algn="ctr" defTabSz="755650">
            <a:lnSpc>
              <a:spcPct val="90000"/>
            </a:lnSpc>
            <a:spcBef>
              <a:spcPct val="0"/>
            </a:spcBef>
            <a:spcAft>
              <a:spcPct val="35000"/>
            </a:spcAft>
            <a:buNone/>
          </a:pPr>
          <a:r>
            <a:rPr lang="en-US" sz="1700" b="0" kern="1200" dirty="0"/>
            <a:t>Make sure staff know who will be communicating additional information as it is available. Make sure you communicate regularly throughout the agency.</a:t>
          </a:r>
        </a:p>
      </dsp:txBody>
      <dsp:txXfrm rot="5400000">
        <a:off x="8528007" y="870267"/>
        <a:ext cx="1981944" cy="26108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529321-D1A6-4754-93D1-4277899CAE85}">
      <dsp:nvSpPr>
        <dsp:cNvPr id="0" name=""/>
        <dsp:cNvSpPr/>
      </dsp:nvSpPr>
      <dsp:spPr>
        <a:xfrm>
          <a:off x="-5429508" y="-831376"/>
          <a:ext cx="6464940" cy="6464940"/>
        </a:xfrm>
        <a:prstGeom prst="blockArc">
          <a:avLst>
            <a:gd name="adj1" fmla="val 18900000"/>
            <a:gd name="adj2" fmla="val 2700000"/>
            <a:gd name="adj3" fmla="val 334"/>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CA78048-6600-432D-8CFC-AF3202F58CEB}">
      <dsp:nvSpPr>
        <dsp:cNvPr id="0" name=""/>
        <dsp:cNvSpPr/>
      </dsp:nvSpPr>
      <dsp:spPr>
        <a:xfrm>
          <a:off x="542071" y="369192"/>
          <a:ext cx="11010098" cy="7387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6398"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a:t>Help program participants secure essential supplies (medication, food, water, hygiene)</a:t>
          </a:r>
        </a:p>
      </dsp:txBody>
      <dsp:txXfrm>
        <a:off x="542071" y="369192"/>
        <a:ext cx="11010098" cy="738768"/>
      </dsp:txXfrm>
    </dsp:sp>
    <dsp:sp modelId="{EA22E254-DD10-4708-A9C2-2DC8C6054042}">
      <dsp:nvSpPr>
        <dsp:cNvPr id="0" name=""/>
        <dsp:cNvSpPr/>
      </dsp:nvSpPr>
      <dsp:spPr>
        <a:xfrm>
          <a:off x="80341" y="276846"/>
          <a:ext cx="923460" cy="923460"/>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47D15BD-7014-45B9-98D5-B6E6CC50B9FA}">
      <dsp:nvSpPr>
        <dsp:cNvPr id="0" name=""/>
        <dsp:cNvSpPr/>
      </dsp:nvSpPr>
      <dsp:spPr>
        <a:xfrm>
          <a:off x="965624" y="1477537"/>
          <a:ext cx="10586545" cy="7387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6398"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a:t>Educate program participants on infection prevention and what to do if you think you are sick</a:t>
          </a:r>
        </a:p>
      </dsp:txBody>
      <dsp:txXfrm>
        <a:off x="965624" y="1477537"/>
        <a:ext cx="10586545" cy="738768"/>
      </dsp:txXfrm>
    </dsp:sp>
    <dsp:sp modelId="{7D61821D-554A-4B97-9A02-FFD725464AAB}">
      <dsp:nvSpPr>
        <dsp:cNvPr id="0" name=""/>
        <dsp:cNvSpPr/>
      </dsp:nvSpPr>
      <dsp:spPr>
        <a:xfrm>
          <a:off x="503894" y="1385191"/>
          <a:ext cx="923460" cy="923460"/>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446BE26-535E-4B77-8DB1-3888DF12D187}">
      <dsp:nvSpPr>
        <dsp:cNvPr id="0" name=""/>
        <dsp:cNvSpPr/>
      </dsp:nvSpPr>
      <dsp:spPr>
        <a:xfrm>
          <a:off x="965624" y="2585882"/>
          <a:ext cx="10586545" cy="7387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6398" tIns="50800" rIns="50800" bIns="50800" numCol="1" spcCol="1270" anchor="ctr" anchorCtr="0">
          <a:noAutofit/>
        </a:bodyPr>
        <a:lstStyle/>
        <a:p>
          <a:pPr marL="0" lvl="0" indent="0" algn="l" defTabSz="889000">
            <a:lnSpc>
              <a:spcPct val="90000"/>
            </a:lnSpc>
            <a:spcBef>
              <a:spcPct val="0"/>
            </a:spcBef>
            <a:spcAft>
              <a:spcPct val="35000"/>
            </a:spcAft>
            <a:buNone/>
          </a:pPr>
          <a:r>
            <a:rPr lang="en-US" sz="2000" b="0" i="0" kern="1200" dirty="0"/>
            <a:t>Refresh emergency contact lists for residents</a:t>
          </a:r>
          <a:endParaRPr lang="en-US" sz="2000" kern="1200" dirty="0"/>
        </a:p>
      </dsp:txBody>
      <dsp:txXfrm>
        <a:off x="965624" y="2585882"/>
        <a:ext cx="10586545" cy="738768"/>
      </dsp:txXfrm>
    </dsp:sp>
    <dsp:sp modelId="{A37D4846-A710-4A0F-ADE2-CEFAF087BB4F}">
      <dsp:nvSpPr>
        <dsp:cNvPr id="0" name=""/>
        <dsp:cNvSpPr/>
      </dsp:nvSpPr>
      <dsp:spPr>
        <a:xfrm>
          <a:off x="503894" y="2493536"/>
          <a:ext cx="923460" cy="923460"/>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A55236E-A429-4EAB-9E9B-41A2C95FF6C8}">
      <dsp:nvSpPr>
        <dsp:cNvPr id="0" name=""/>
        <dsp:cNvSpPr/>
      </dsp:nvSpPr>
      <dsp:spPr>
        <a:xfrm>
          <a:off x="542071" y="3694227"/>
          <a:ext cx="11010098" cy="7387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6398" tIns="50800" rIns="50800" bIns="50800" numCol="1" spcCol="1270" anchor="ctr" anchorCtr="0">
          <a:noAutofit/>
        </a:bodyPr>
        <a:lstStyle/>
        <a:p>
          <a:pPr marL="0" lvl="0" indent="0" algn="l" defTabSz="889000">
            <a:lnSpc>
              <a:spcPct val="90000"/>
            </a:lnSpc>
            <a:spcBef>
              <a:spcPct val="0"/>
            </a:spcBef>
            <a:spcAft>
              <a:spcPct val="35000"/>
            </a:spcAft>
            <a:buNone/>
          </a:pPr>
          <a:r>
            <a:rPr lang="en-US" sz="2000" b="0" i="0" kern="1200" dirty="0"/>
            <a:t>Refer residents to organizations in the community that can help in case of an outbreak in the area, such as organizations that provide mental health or counseling services, food, and other supplies.</a:t>
          </a:r>
          <a:endParaRPr lang="en-US" sz="2000" kern="1200" dirty="0"/>
        </a:p>
      </dsp:txBody>
      <dsp:txXfrm>
        <a:off x="542071" y="3694227"/>
        <a:ext cx="11010098" cy="738768"/>
      </dsp:txXfrm>
    </dsp:sp>
    <dsp:sp modelId="{1D46AED7-2E61-42AF-9319-4F77F347C944}">
      <dsp:nvSpPr>
        <dsp:cNvPr id="0" name=""/>
        <dsp:cNvSpPr/>
      </dsp:nvSpPr>
      <dsp:spPr>
        <a:xfrm>
          <a:off x="80341" y="3601881"/>
          <a:ext cx="923460" cy="923460"/>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529321-D1A6-4754-93D1-4277899CAE85}">
      <dsp:nvSpPr>
        <dsp:cNvPr id="0" name=""/>
        <dsp:cNvSpPr/>
      </dsp:nvSpPr>
      <dsp:spPr>
        <a:xfrm>
          <a:off x="-5464659" y="-836720"/>
          <a:ext cx="6506697" cy="6506697"/>
        </a:xfrm>
        <a:prstGeom prst="blockArc">
          <a:avLst>
            <a:gd name="adj1" fmla="val 18900000"/>
            <a:gd name="adj2" fmla="val 2700000"/>
            <a:gd name="adj3" fmla="val 332"/>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CA78048-6600-432D-8CFC-AF3202F58CEB}">
      <dsp:nvSpPr>
        <dsp:cNvPr id="0" name=""/>
        <dsp:cNvSpPr/>
      </dsp:nvSpPr>
      <dsp:spPr>
        <a:xfrm>
          <a:off x="545520" y="371580"/>
          <a:ext cx="10341141" cy="74354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0191" tIns="43180" rIns="43180" bIns="43180" numCol="1" spcCol="1270" anchor="ctr" anchorCtr="0">
          <a:noAutofit/>
        </a:bodyPr>
        <a:lstStyle/>
        <a:p>
          <a:pPr marL="0" lvl="0" indent="0" algn="l" defTabSz="755650">
            <a:lnSpc>
              <a:spcPct val="90000"/>
            </a:lnSpc>
            <a:spcBef>
              <a:spcPct val="0"/>
            </a:spcBef>
            <a:spcAft>
              <a:spcPct val="35000"/>
            </a:spcAft>
            <a:buNone/>
          </a:pPr>
          <a:r>
            <a:rPr lang="en-US" sz="1700" kern="1200" dirty="0"/>
            <a:t>Activate your preparedness plans, take precautions with staff and guests, and educate to help prevent the spread of COVID-19.</a:t>
          </a:r>
        </a:p>
      </dsp:txBody>
      <dsp:txXfrm>
        <a:off x="545520" y="371580"/>
        <a:ext cx="10341141" cy="743548"/>
      </dsp:txXfrm>
    </dsp:sp>
    <dsp:sp modelId="{EA22E254-DD10-4708-A9C2-2DC8C6054042}">
      <dsp:nvSpPr>
        <dsp:cNvPr id="0" name=""/>
        <dsp:cNvSpPr/>
      </dsp:nvSpPr>
      <dsp:spPr>
        <a:xfrm>
          <a:off x="80803" y="278637"/>
          <a:ext cx="929435" cy="929435"/>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87766BC-8A72-4BEE-A1AB-B8F3B961E6C4}">
      <dsp:nvSpPr>
        <dsp:cNvPr id="0" name=""/>
        <dsp:cNvSpPr/>
      </dsp:nvSpPr>
      <dsp:spPr>
        <a:xfrm>
          <a:off x="971814" y="1487096"/>
          <a:ext cx="9914847" cy="74354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0191" tIns="43180" rIns="43180" bIns="43180" numCol="1" spcCol="1270" anchor="ctr" anchorCtr="0">
          <a:noAutofit/>
        </a:bodyPr>
        <a:lstStyle/>
        <a:p>
          <a:pPr marL="0" lvl="0" indent="0" algn="l" defTabSz="755650">
            <a:lnSpc>
              <a:spcPct val="90000"/>
            </a:lnSpc>
            <a:spcBef>
              <a:spcPct val="0"/>
            </a:spcBef>
            <a:spcAft>
              <a:spcPct val="35000"/>
            </a:spcAft>
            <a:buNone/>
          </a:pPr>
          <a:r>
            <a:rPr lang="en-US" sz="1700" kern="1200" dirty="0"/>
            <a:t>Triage situations and communicate them to CDPH.</a:t>
          </a:r>
        </a:p>
      </dsp:txBody>
      <dsp:txXfrm>
        <a:off x="971814" y="1487096"/>
        <a:ext cx="9914847" cy="743548"/>
      </dsp:txXfrm>
    </dsp:sp>
    <dsp:sp modelId="{5452218C-1C48-4E90-948F-A12B15994770}">
      <dsp:nvSpPr>
        <dsp:cNvPr id="0" name=""/>
        <dsp:cNvSpPr/>
      </dsp:nvSpPr>
      <dsp:spPr>
        <a:xfrm>
          <a:off x="507096" y="1394152"/>
          <a:ext cx="929435" cy="929435"/>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8C58EEA-0FBE-4842-97B8-41DA0C5F159B}">
      <dsp:nvSpPr>
        <dsp:cNvPr id="0" name=""/>
        <dsp:cNvSpPr/>
      </dsp:nvSpPr>
      <dsp:spPr>
        <a:xfrm>
          <a:off x="971814" y="2602612"/>
          <a:ext cx="9914847" cy="74354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0191" tIns="43180" rIns="43180" bIns="43180" numCol="1" spcCol="1270" anchor="ctr" anchorCtr="0">
          <a:noAutofit/>
        </a:bodyPr>
        <a:lstStyle/>
        <a:p>
          <a:pPr marL="0" lvl="0" indent="0" algn="l" defTabSz="755650">
            <a:lnSpc>
              <a:spcPct val="90000"/>
            </a:lnSpc>
            <a:spcBef>
              <a:spcPct val="0"/>
            </a:spcBef>
            <a:spcAft>
              <a:spcPct val="35000"/>
            </a:spcAft>
            <a:buNone/>
          </a:pPr>
          <a:r>
            <a:rPr lang="en-US" sz="1700" kern="1200" dirty="0"/>
            <a:t>If DFSS Funded, email daily the # of residents who are in the vulnerable category (60+, people with underlying health conditions) </a:t>
          </a:r>
        </a:p>
      </dsp:txBody>
      <dsp:txXfrm>
        <a:off x="971814" y="2602612"/>
        <a:ext cx="9914847" cy="743548"/>
      </dsp:txXfrm>
    </dsp:sp>
    <dsp:sp modelId="{55C86364-8373-4172-B6A9-77D029E7E912}">
      <dsp:nvSpPr>
        <dsp:cNvPr id="0" name=""/>
        <dsp:cNvSpPr/>
      </dsp:nvSpPr>
      <dsp:spPr>
        <a:xfrm>
          <a:off x="507096" y="2509668"/>
          <a:ext cx="929435" cy="929435"/>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A268A2F-F487-4270-AF0A-7F19A16757D4}">
      <dsp:nvSpPr>
        <dsp:cNvPr id="0" name=""/>
        <dsp:cNvSpPr/>
      </dsp:nvSpPr>
      <dsp:spPr>
        <a:xfrm>
          <a:off x="545520" y="3718127"/>
          <a:ext cx="10341141" cy="74354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90191" tIns="43180" rIns="43180" bIns="43180" numCol="1" spcCol="1270" anchor="ctr" anchorCtr="0">
          <a:noAutofit/>
        </a:bodyPr>
        <a:lstStyle/>
        <a:p>
          <a:pPr marL="0" lvl="0" indent="0" algn="l" defTabSz="755650">
            <a:lnSpc>
              <a:spcPct val="90000"/>
            </a:lnSpc>
            <a:spcBef>
              <a:spcPct val="0"/>
            </a:spcBef>
            <a:spcAft>
              <a:spcPct val="35000"/>
            </a:spcAft>
            <a:buNone/>
          </a:pPr>
          <a:r>
            <a:rPr lang="en-US" sz="1700" kern="1200" dirty="0"/>
            <a:t>Provide adequate supplies for good hygiene, including easy access to clean and functional handwashing stations, soap, paper towels, and alcohol‐based hand sanitizer (especially near food areas and restrooms)</a:t>
          </a:r>
        </a:p>
      </dsp:txBody>
      <dsp:txXfrm>
        <a:off x="545520" y="3718127"/>
        <a:ext cx="10341141" cy="743548"/>
      </dsp:txXfrm>
    </dsp:sp>
    <dsp:sp modelId="{2C5B3F4E-E2E1-40A0-AEE5-1115EDF5F732}">
      <dsp:nvSpPr>
        <dsp:cNvPr id="0" name=""/>
        <dsp:cNvSpPr/>
      </dsp:nvSpPr>
      <dsp:spPr>
        <a:xfrm>
          <a:off x="80803" y="3625184"/>
          <a:ext cx="929435" cy="929435"/>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529321-D1A6-4754-93D1-4277899CAE85}">
      <dsp:nvSpPr>
        <dsp:cNvPr id="0" name=""/>
        <dsp:cNvSpPr/>
      </dsp:nvSpPr>
      <dsp:spPr>
        <a:xfrm>
          <a:off x="-5503186" y="-842684"/>
          <a:ext cx="6553304" cy="6553304"/>
        </a:xfrm>
        <a:prstGeom prst="blockArc">
          <a:avLst>
            <a:gd name="adj1" fmla="val 18900000"/>
            <a:gd name="adj2" fmla="val 2700000"/>
            <a:gd name="adj3" fmla="val 33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CA78048-6600-432D-8CFC-AF3202F58CEB}">
      <dsp:nvSpPr>
        <dsp:cNvPr id="0" name=""/>
        <dsp:cNvSpPr/>
      </dsp:nvSpPr>
      <dsp:spPr>
        <a:xfrm>
          <a:off x="675669" y="486793"/>
          <a:ext cx="10318028" cy="97358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2785"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a:t>Increase frequency of cleaning of your facility –common areas, kitchen and eating areas sleeping areas, bathrooms, toys.</a:t>
          </a:r>
          <a:endParaRPr lang="en-US" sz="2000" kern="1200" dirty="0"/>
        </a:p>
      </dsp:txBody>
      <dsp:txXfrm>
        <a:off x="675669" y="486793"/>
        <a:ext cx="10318028" cy="973587"/>
      </dsp:txXfrm>
    </dsp:sp>
    <dsp:sp modelId="{EA22E254-DD10-4708-A9C2-2DC8C6054042}">
      <dsp:nvSpPr>
        <dsp:cNvPr id="0" name=""/>
        <dsp:cNvSpPr/>
      </dsp:nvSpPr>
      <dsp:spPr>
        <a:xfrm>
          <a:off x="67177" y="365095"/>
          <a:ext cx="1216983" cy="121698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56B9F99-C5BF-4B11-9B6C-35ECAC31B28A}">
      <dsp:nvSpPr>
        <dsp:cNvPr id="0" name=""/>
        <dsp:cNvSpPr/>
      </dsp:nvSpPr>
      <dsp:spPr>
        <a:xfrm>
          <a:off x="1029568" y="1947174"/>
          <a:ext cx="9964129" cy="97358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2785"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a:t>Refer guests who have concerns to their health care provider or nearest federally qualified health care center.</a:t>
          </a:r>
        </a:p>
      </dsp:txBody>
      <dsp:txXfrm>
        <a:off x="1029568" y="1947174"/>
        <a:ext cx="9964129" cy="973587"/>
      </dsp:txXfrm>
    </dsp:sp>
    <dsp:sp modelId="{37082D0A-5BC0-41C2-8867-FDE0045C5C14}">
      <dsp:nvSpPr>
        <dsp:cNvPr id="0" name=""/>
        <dsp:cNvSpPr/>
      </dsp:nvSpPr>
      <dsp:spPr>
        <a:xfrm>
          <a:off x="421076" y="1825475"/>
          <a:ext cx="1216983" cy="121698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85FD8EE-7C75-438D-8522-C2EE1B2D863A}">
      <dsp:nvSpPr>
        <dsp:cNvPr id="0" name=""/>
        <dsp:cNvSpPr/>
      </dsp:nvSpPr>
      <dsp:spPr>
        <a:xfrm>
          <a:off x="675669" y="3407554"/>
          <a:ext cx="10318028" cy="97358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2785"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a:t>Have acommunications plan in place and a location within the shelter (when possible) that would be used just in case a client has symptoms and need to be isolated until health officials and or transportation can be provided.</a:t>
          </a:r>
        </a:p>
      </dsp:txBody>
      <dsp:txXfrm>
        <a:off x="675669" y="3407554"/>
        <a:ext cx="10318028" cy="973587"/>
      </dsp:txXfrm>
    </dsp:sp>
    <dsp:sp modelId="{981AC4E0-ECCB-4DE8-9F8C-F245AE6FFC7A}">
      <dsp:nvSpPr>
        <dsp:cNvPr id="0" name=""/>
        <dsp:cNvSpPr/>
      </dsp:nvSpPr>
      <dsp:spPr>
        <a:xfrm>
          <a:off x="67177" y="3285856"/>
          <a:ext cx="1216983" cy="121698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26057D-E55C-4D53-9DAB-8725DE9F5765}">
      <dsp:nvSpPr>
        <dsp:cNvPr id="0" name=""/>
        <dsp:cNvSpPr/>
      </dsp:nvSpPr>
      <dsp:spPr>
        <a:xfrm>
          <a:off x="3349" y="63265"/>
          <a:ext cx="3265784" cy="5184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kern="1200" dirty="0"/>
            <a:t>Practice Social Distancing</a:t>
          </a:r>
        </a:p>
      </dsp:txBody>
      <dsp:txXfrm>
        <a:off x="3349" y="63265"/>
        <a:ext cx="3265784" cy="518400"/>
      </dsp:txXfrm>
    </dsp:sp>
    <dsp:sp modelId="{03B41F37-1A99-4819-90AB-B802AC82AF88}">
      <dsp:nvSpPr>
        <dsp:cNvPr id="0" name=""/>
        <dsp:cNvSpPr/>
      </dsp:nvSpPr>
      <dsp:spPr>
        <a:xfrm>
          <a:off x="3349" y="581665"/>
          <a:ext cx="3265784" cy="395279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SzPts val="1000"/>
            <a:buFont typeface="Symbol" panose="05050102010706020507" pitchFamily="18" charset="2"/>
            <a:buChar char=""/>
          </a:pPr>
          <a:r>
            <a:rPr lang="en-US" sz="1800" kern="1200"/>
            <a:t>Stand 6 feet away from clients for no more than 10 mins at a time. </a:t>
          </a:r>
        </a:p>
        <a:p>
          <a:pPr marL="171450" lvl="1" indent="-171450" algn="l" defTabSz="800100">
            <a:lnSpc>
              <a:spcPct val="90000"/>
            </a:lnSpc>
            <a:spcBef>
              <a:spcPct val="0"/>
            </a:spcBef>
            <a:spcAft>
              <a:spcPct val="15000"/>
            </a:spcAft>
            <a:buSzPts val="1000"/>
            <a:buFont typeface="Symbol" panose="05050102010706020507" pitchFamily="18" charset="2"/>
            <a:buChar char=""/>
          </a:pPr>
          <a:r>
            <a:rPr lang="en-US" sz="1800" kern="1200"/>
            <a:t>Sanitize hands with hand sanitizer and handwashing when possible. </a:t>
          </a:r>
        </a:p>
        <a:p>
          <a:pPr marL="171450" lvl="1" indent="-171450" algn="l" defTabSz="800100">
            <a:lnSpc>
              <a:spcPct val="90000"/>
            </a:lnSpc>
            <a:spcBef>
              <a:spcPct val="0"/>
            </a:spcBef>
            <a:spcAft>
              <a:spcPct val="15000"/>
            </a:spcAft>
            <a:buSzPts val="1000"/>
            <a:buFont typeface="Symbol" panose="05050102010706020507" pitchFamily="18" charset="2"/>
            <a:buChar char=""/>
          </a:pPr>
          <a:r>
            <a:rPr lang="en-US" sz="1800" kern="1200"/>
            <a:t>Avoid touching your eyes, nose and mouth with unwashed hands.</a:t>
          </a:r>
        </a:p>
        <a:p>
          <a:pPr marL="171450" lvl="1" indent="-171450" algn="l" defTabSz="800100">
            <a:lnSpc>
              <a:spcPct val="90000"/>
            </a:lnSpc>
            <a:spcBef>
              <a:spcPct val="0"/>
            </a:spcBef>
            <a:spcAft>
              <a:spcPct val="15000"/>
            </a:spcAft>
            <a:buSzPts val="1000"/>
            <a:buFont typeface="Symbol" panose="05050102010706020507" pitchFamily="18" charset="2"/>
            <a:buChar char=""/>
          </a:pPr>
          <a:r>
            <a:rPr lang="en-US" sz="1800" kern="1200" dirty="0"/>
            <a:t>It is very important, if your staff is sick and experiencing flu like symptoms, to stay at home and seek medical attention. </a:t>
          </a:r>
        </a:p>
      </dsp:txBody>
      <dsp:txXfrm>
        <a:off x="3349" y="581665"/>
        <a:ext cx="3265784" cy="3952799"/>
      </dsp:txXfrm>
    </dsp:sp>
    <dsp:sp modelId="{3BEB790C-F249-4F84-B55E-8D5CCAA03C39}">
      <dsp:nvSpPr>
        <dsp:cNvPr id="0" name=""/>
        <dsp:cNvSpPr/>
      </dsp:nvSpPr>
      <dsp:spPr>
        <a:xfrm>
          <a:off x="3726343" y="63265"/>
          <a:ext cx="3265784" cy="5184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SzPts val="1000"/>
            <a:buFont typeface="Symbol" panose="05050102010706020507" pitchFamily="18" charset="2"/>
            <a:buNone/>
          </a:pPr>
          <a:r>
            <a:rPr lang="en-US" sz="1800" kern="1200" dirty="0"/>
            <a:t>Identify Healthcare Options</a:t>
          </a:r>
        </a:p>
      </dsp:txBody>
      <dsp:txXfrm>
        <a:off x="3726343" y="63265"/>
        <a:ext cx="3265784" cy="518400"/>
      </dsp:txXfrm>
    </dsp:sp>
    <dsp:sp modelId="{4093A71E-3AAF-4356-B4C0-4800F3891642}">
      <dsp:nvSpPr>
        <dsp:cNvPr id="0" name=""/>
        <dsp:cNvSpPr/>
      </dsp:nvSpPr>
      <dsp:spPr>
        <a:xfrm>
          <a:off x="3726343" y="581665"/>
          <a:ext cx="3265784" cy="395279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SzPts val="1000"/>
            <a:buFont typeface="Symbol" panose="05050102010706020507" pitchFamily="18" charset="2"/>
            <a:buChar char=""/>
          </a:pPr>
          <a:r>
            <a:rPr lang="en-US" sz="1800" kern="1200" dirty="0"/>
            <a:t>To find federally qualified health centers (FQHCs) in your assigned geographic location, please visit: </a:t>
          </a:r>
          <a:r>
            <a:rPr lang="en-US" sz="1800" kern="1200" dirty="0">
              <a:hlinkClick xmlns:r="http://schemas.openxmlformats.org/officeDocument/2006/relationships" r:id="rId1"/>
            </a:rPr>
            <a:t>https://www.fqhc.org/find-an-fqhc</a:t>
          </a:r>
          <a:r>
            <a:rPr lang="en-US" sz="1800" kern="1200" dirty="0"/>
            <a:t> </a:t>
          </a:r>
        </a:p>
      </dsp:txBody>
      <dsp:txXfrm>
        <a:off x="3726343" y="581665"/>
        <a:ext cx="3265784" cy="3952799"/>
      </dsp:txXfrm>
    </dsp:sp>
    <dsp:sp modelId="{7A72061C-2586-4251-9E31-FB5E119E8B87}">
      <dsp:nvSpPr>
        <dsp:cNvPr id="0" name=""/>
        <dsp:cNvSpPr/>
      </dsp:nvSpPr>
      <dsp:spPr>
        <a:xfrm>
          <a:off x="7449337" y="63265"/>
          <a:ext cx="3265784" cy="5184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SzPts val="1000"/>
            <a:buFont typeface="Symbol" panose="05050102010706020507" pitchFamily="18" charset="2"/>
            <a:buNone/>
          </a:pPr>
          <a:r>
            <a:rPr lang="en-US" sz="1800" kern="1200" dirty="0"/>
            <a:t>Help Educate People</a:t>
          </a:r>
        </a:p>
      </dsp:txBody>
      <dsp:txXfrm>
        <a:off x="7449337" y="63265"/>
        <a:ext cx="3265784" cy="518400"/>
      </dsp:txXfrm>
    </dsp:sp>
    <dsp:sp modelId="{B3CC043A-DA0B-4097-9FA2-0EBFC706D8D6}">
      <dsp:nvSpPr>
        <dsp:cNvPr id="0" name=""/>
        <dsp:cNvSpPr/>
      </dsp:nvSpPr>
      <dsp:spPr>
        <a:xfrm>
          <a:off x="7449337" y="581665"/>
          <a:ext cx="3265784" cy="395279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SzPts val="1000"/>
            <a:buFont typeface="Symbol" panose="05050102010706020507" pitchFamily="18" charset="2"/>
            <a:buChar char=""/>
          </a:pPr>
          <a:r>
            <a:rPr lang="en-US" sz="1800" kern="1200" dirty="0"/>
            <a:t>Print materials and hand out</a:t>
          </a:r>
        </a:p>
        <a:p>
          <a:pPr marL="171450" lvl="1" indent="-171450" algn="l" defTabSz="800100">
            <a:lnSpc>
              <a:spcPct val="90000"/>
            </a:lnSpc>
            <a:spcBef>
              <a:spcPct val="0"/>
            </a:spcBef>
            <a:spcAft>
              <a:spcPct val="15000"/>
            </a:spcAft>
            <a:buSzPts val="1000"/>
            <a:buFont typeface="Symbol" panose="05050102010706020507" pitchFamily="18" charset="2"/>
            <a:buChar char=""/>
          </a:pPr>
          <a:r>
            <a:rPr lang="en-US" sz="1800" kern="1200" dirty="0"/>
            <a:t>Incorporate this into conversations with people.</a:t>
          </a:r>
        </a:p>
      </dsp:txBody>
      <dsp:txXfrm>
        <a:off x="7449337" y="581665"/>
        <a:ext cx="3265784" cy="395279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8C4953-1920-4F57-A73F-CF03CBC94D08}" type="datetimeFigureOut">
              <a:rPr lang="en-US" smtClean="0"/>
              <a:t>3/16/2020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48C341-B899-4128-ACD8-CF31F2462E4B}" type="slidenum">
              <a:rPr lang="en-US" smtClean="0"/>
              <a:t>‹#›</a:t>
            </a:fld>
            <a:endParaRPr lang="en-US"/>
          </a:p>
        </p:txBody>
      </p:sp>
    </p:spTree>
    <p:extLst>
      <p:ext uri="{BB962C8B-B14F-4D97-AF65-F5344CB8AC3E}">
        <p14:creationId xmlns:p14="http://schemas.microsoft.com/office/powerpoint/2010/main" val="3354189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33C353D-BC67-47A3-8275-C4D276E37B3D}" type="slidenum">
              <a:rPr lang="en-US" smtClean="0"/>
              <a:t>1</a:t>
            </a:fld>
            <a:endParaRPr lang="en-US"/>
          </a:p>
        </p:txBody>
      </p:sp>
    </p:spTree>
    <p:extLst>
      <p:ext uri="{BB962C8B-B14F-4D97-AF65-F5344CB8AC3E}">
        <p14:creationId xmlns:p14="http://schemas.microsoft.com/office/powerpoint/2010/main" val="1357608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Webinar Settings:</a:t>
            </a:r>
          </a:p>
          <a:p>
            <a:pPr marL="171450" indent="-171450">
              <a:buFontTx/>
              <a:buChar char="-"/>
            </a:pPr>
            <a:r>
              <a:rPr lang="en-US" dirty="0"/>
              <a:t>Start everyone on mute</a:t>
            </a:r>
          </a:p>
          <a:p>
            <a:pPr marL="171450" indent="-171450">
              <a:buFontTx/>
              <a:buChar char="-"/>
            </a:pPr>
            <a:r>
              <a:rPr lang="en-US" dirty="0"/>
              <a:t>People can unmute themselves.</a:t>
            </a:r>
          </a:p>
          <a:p>
            <a:pPr marL="171450" indent="-171450">
              <a:buFontTx/>
              <a:buChar char="-"/>
            </a:pPr>
            <a:r>
              <a:rPr lang="en-US" dirty="0"/>
              <a:t>Poll?</a:t>
            </a:r>
          </a:p>
          <a:p>
            <a:endParaRPr lang="en-US" dirty="0"/>
          </a:p>
          <a:p>
            <a:r>
              <a:rPr lang="en-US" dirty="0"/>
              <a:t>Hello everyone, my name is Nicole Bahena and I’m the Vice President of Community Partnerships at All Chicago.</a:t>
            </a:r>
          </a:p>
          <a:p>
            <a:endParaRPr lang="en-US" dirty="0"/>
          </a:p>
          <a:p>
            <a:r>
              <a:rPr lang="en-US" dirty="0"/>
              <a:t>Thank you for joining us today. I know you’ve been bombarded with so much information, and asked to join so many calls and webinars lately, so I appreciate you taking the time to join ours, to help shape All Chicago’s response to supporting you all and the system as we face this difficult time with Coronavirus.</a:t>
            </a:r>
          </a:p>
          <a:p>
            <a:endParaRPr lang="en-US" dirty="0"/>
          </a:p>
          <a:p>
            <a:endParaRPr lang="en-US" dirty="0"/>
          </a:p>
          <a:p>
            <a:endParaRPr lang="en-US" dirty="0"/>
          </a:p>
          <a:p>
            <a:r>
              <a:rPr lang="en-US" dirty="0"/>
              <a:t>Poll Questions:</a:t>
            </a:r>
          </a:p>
          <a:p>
            <a:r>
              <a:rPr lang="en-US" dirty="0"/>
              <a:t>1) Would having an online forum/channel where people can exchange ideas and information be helpful? Yes, No, Comments</a:t>
            </a:r>
          </a:p>
        </p:txBody>
      </p:sp>
      <p:sp>
        <p:nvSpPr>
          <p:cNvPr id="4" name="Slide Number Placeholder 3"/>
          <p:cNvSpPr>
            <a:spLocks noGrp="1"/>
          </p:cNvSpPr>
          <p:nvPr>
            <p:ph type="sldNum" sz="quarter" idx="5"/>
          </p:nvPr>
        </p:nvSpPr>
        <p:spPr/>
        <p:txBody>
          <a:bodyPr/>
          <a:lstStyle/>
          <a:p>
            <a:fld id="{A948C341-B899-4128-ACD8-CF31F2462E4B}" type="slidenum">
              <a:rPr lang="en-US" smtClean="0"/>
              <a:t>2</a:t>
            </a:fld>
            <a:endParaRPr lang="en-US"/>
          </a:p>
        </p:txBody>
      </p:sp>
    </p:spTree>
    <p:extLst>
      <p:ext uri="{BB962C8B-B14F-4D97-AF65-F5344CB8AC3E}">
        <p14:creationId xmlns:p14="http://schemas.microsoft.com/office/powerpoint/2010/main" val="1614137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the topics we’ll run through today. Feel free to jump off the call at any point to attend to your agency’s pressing issues.</a:t>
            </a:r>
          </a:p>
          <a:p>
            <a:endParaRPr lang="en-US" dirty="0"/>
          </a:p>
          <a:p>
            <a:r>
              <a:rPr lang="en-US" dirty="0"/>
              <a:t>We will share with you how we’re planning to support the CoC through this crisis, and then we’ll have a discussion with you about what you need. We’ll provide a high-level overview of what guidance is out there for the various program types, and then we’ll launch into Q&amp;A and peer sharing. Note that we will mostly be collecting the questions you have and pointing you to existing guidance, but we’ll try to provide answers on the back end.</a:t>
            </a:r>
          </a:p>
        </p:txBody>
      </p:sp>
      <p:sp>
        <p:nvSpPr>
          <p:cNvPr id="4" name="Slide Number Placeholder 3"/>
          <p:cNvSpPr>
            <a:spLocks noGrp="1"/>
          </p:cNvSpPr>
          <p:nvPr>
            <p:ph type="sldNum" sz="quarter" idx="5"/>
          </p:nvPr>
        </p:nvSpPr>
        <p:spPr/>
        <p:txBody>
          <a:bodyPr/>
          <a:lstStyle/>
          <a:p>
            <a:fld id="{A948C341-B899-4128-ACD8-CF31F2462E4B}" type="slidenum">
              <a:rPr lang="en-US" smtClean="0"/>
              <a:t>4</a:t>
            </a:fld>
            <a:endParaRPr lang="en-US"/>
          </a:p>
        </p:txBody>
      </p:sp>
    </p:spTree>
    <p:extLst>
      <p:ext uri="{BB962C8B-B14F-4D97-AF65-F5344CB8AC3E}">
        <p14:creationId xmlns:p14="http://schemas.microsoft.com/office/powerpoint/2010/main" val="2689565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three areas we’re focusing on now could change based on the information you all provide us today, as well as through our conversations with CDPH and DFSS.</a:t>
            </a:r>
          </a:p>
          <a:p>
            <a:endParaRPr lang="en-US" dirty="0"/>
          </a:p>
          <a:p>
            <a:r>
              <a:rPr lang="en-US" dirty="0"/>
              <a:t>The first thing we’re working on and hope to have figured out this week is an emergency fund that can be used by agencies that need additional funding to be able to effectively respond to COVID-19.  We will be asking that all funders keep this money as unrestricted as possible, and will work hard to create an application, funds transfer, and reporting process that is low-barrier for agencies.</a:t>
            </a:r>
          </a:p>
          <a:p>
            <a:endParaRPr lang="en-US" dirty="0"/>
          </a:p>
          <a:p>
            <a:r>
              <a:rPr lang="en-US" i="1" dirty="0"/>
              <a:t>Continue reading, pausing after each section for questions.</a:t>
            </a:r>
          </a:p>
          <a:p>
            <a:endParaRPr lang="en-US" i="1" dirty="0"/>
          </a:p>
          <a:p>
            <a:r>
              <a:rPr lang="en-US" i="0" dirty="0"/>
              <a:t>Now, let’s talk about what else you need – we can leave this slide up so you can refer to what we are hoping to do as you’re thinking through this.</a:t>
            </a:r>
          </a:p>
          <a:p>
            <a:pPr marL="171450" indent="-171450">
              <a:buFontTx/>
              <a:buChar char="-"/>
            </a:pPr>
            <a:r>
              <a:rPr lang="en-US" i="0" dirty="0"/>
              <a:t>What does your agency need to be able to effectively respond to this?</a:t>
            </a:r>
          </a:p>
          <a:p>
            <a:pPr marL="171450" indent="-171450">
              <a:buFontTx/>
              <a:buChar char="-"/>
            </a:pPr>
            <a:r>
              <a:rPr lang="en-US" i="0" dirty="0"/>
              <a:t>What is most scary for your agency?</a:t>
            </a:r>
          </a:p>
          <a:p>
            <a:pPr marL="171450" indent="-171450">
              <a:buFontTx/>
              <a:buChar char="-"/>
            </a:pPr>
            <a:r>
              <a:rPr lang="en-US" i="0" dirty="0"/>
              <a:t>What questions do you have right now?</a:t>
            </a:r>
          </a:p>
        </p:txBody>
      </p:sp>
      <p:sp>
        <p:nvSpPr>
          <p:cNvPr id="4" name="Slide Number Placeholder 3"/>
          <p:cNvSpPr>
            <a:spLocks noGrp="1"/>
          </p:cNvSpPr>
          <p:nvPr>
            <p:ph type="sldNum" sz="quarter" idx="5"/>
          </p:nvPr>
        </p:nvSpPr>
        <p:spPr/>
        <p:txBody>
          <a:bodyPr/>
          <a:lstStyle/>
          <a:p>
            <a:fld id="{A948C341-B899-4128-ACD8-CF31F2462E4B}" type="slidenum">
              <a:rPr lang="en-US" smtClean="0"/>
              <a:t>6</a:t>
            </a:fld>
            <a:endParaRPr lang="en-US"/>
          </a:p>
        </p:txBody>
      </p:sp>
    </p:spTree>
    <p:extLst>
      <p:ext uri="{BB962C8B-B14F-4D97-AF65-F5344CB8AC3E}">
        <p14:creationId xmlns:p14="http://schemas.microsoft.com/office/powerpoint/2010/main" val="40855935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 I want to quickly provide a high level overview of some of the guidance that has come out that we think is most relevant for you all.  We’ll be posting this on our website today, and will send a link to everyone.</a:t>
            </a:r>
          </a:p>
          <a:p>
            <a:endParaRPr lang="en-US" dirty="0"/>
          </a:p>
          <a:p>
            <a:endParaRPr lang="en-US" dirty="0"/>
          </a:p>
        </p:txBody>
      </p:sp>
      <p:sp>
        <p:nvSpPr>
          <p:cNvPr id="4" name="Slide Number Placeholder 3"/>
          <p:cNvSpPr>
            <a:spLocks noGrp="1"/>
          </p:cNvSpPr>
          <p:nvPr>
            <p:ph type="sldNum" sz="quarter" idx="5"/>
          </p:nvPr>
        </p:nvSpPr>
        <p:spPr/>
        <p:txBody>
          <a:bodyPr/>
          <a:lstStyle/>
          <a:p>
            <a:fld id="{A948C341-B899-4128-ACD8-CF31F2462E4B}" type="slidenum">
              <a:rPr lang="en-US" smtClean="0"/>
              <a:t>7</a:t>
            </a:fld>
            <a:endParaRPr lang="en-US"/>
          </a:p>
        </p:txBody>
      </p:sp>
    </p:spTree>
    <p:extLst>
      <p:ext uri="{BB962C8B-B14F-4D97-AF65-F5344CB8AC3E}">
        <p14:creationId xmlns:p14="http://schemas.microsoft.com/office/powerpoint/2010/main" val="6652876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Individuals experiencing chronic homelessness have an increased likelihood of chronic medical conditions (such as diabetes, asthma, and hypertension) as well as coinciding mental health diagnoses or a history of substance use. During crisis situations, health conditions can be exacerbated if health care regimens are not maintained, or if histories of trauma trigger high-risk behaviors. These factors will increase their risk of infection and should be accounted for in response planning.</a:t>
            </a:r>
          </a:p>
          <a:p>
            <a:endParaRPr lang="en-US" dirty="0"/>
          </a:p>
          <a:p>
            <a:r>
              <a:rPr lang="en-US" dirty="0"/>
              <a:t>EDUCATE YOUR RESIDENTS Educating your residents can be group classes, posting materials around your developments or speaking with residents individually. Residents who are at higher risk should be engaged individually and educated on what will keep them safe and what they should do if they believe they have been exposed. Higher risk for infection is from those who have encountered other infected individuals. Those most likely to become seriously ill from the virus includes people who are older and who are managing chronic health conditions such as COPD, cancer, diabetes, heart disease or lung disease. </a:t>
            </a:r>
          </a:p>
          <a:p>
            <a:endParaRPr lang="en-US" dirty="0"/>
          </a:p>
          <a:p>
            <a:r>
              <a:rPr lang="en-US" dirty="0"/>
              <a:t>SUPPLIES Your residents may also need supplies that they may or may not be able to access. Hand sanitizer is an effective manner to prevent against the spread and your agency may want to provide it for your lowest income residents.</a:t>
            </a:r>
          </a:p>
        </p:txBody>
      </p:sp>
      <p:sp>
        <p:nvSpPr>
          <p:cNvPr id="4" name="Slide Number Placeholder 3"/>
          <p:cNvSpPr>
            <a:spLocks noGrp="1"/>
          </p:cNvSpPr>
          <p:nvPr>
            <p:ph type="sldNum" sz="quarter" idx="5"/>
          </p:nvPr>
        </p:nvSpPr>
        <p:spPr/>
        <p:txBody>
          <a:bodyPr/>
          <a:lstStyle/>
          <a:p>
            <a:fld id="{A948C341-B899-4128-ACD8-CF31F2462E4B}" type="slidenum">
              <a:rPr lang="en-US" smtClean="0"/>
              <a:t>14</a:t>
            </a:fld>
            <a:endParaRPr lang="en-US"/>
          </a:p>
        </p:txBody>
      </p:sp>
    </p:spTree>
    <p:extLst>
      <p:ext uri="{BB962C8B-B14F-4D97-AF65-F5344CB8AC3E}">
        <p14:creationId xmlns:p14="http://schemas.microsoft.com/office/powerpoint/2010/main" val="3652234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948C341-B899-4128-ACD8-CF31F2462E4B}" type="slidenum">
              <a:rPr lang="en-US" smtClean="0"/>
              <a:t>17</a:t>
            </a:fld>
            <a:endParaRPr lang="en-US"/>
          </a:p>
        </p:txBody>
      </p:sp>
    </p:spTree>
    <p:extLst>
      <p:ext uri="{BB962C8B-B14F-4D97-AF65-F5344CB8AC3E}">
        <p14:creationId xmlns:p14="http://schemas.microsoft.com/office/powerpoint/2010/main" val="1865195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BA79D-9FB0-475B-90F3-9ACF862D75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98A4373-958E-4A79-BD41-B1977A4793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BA31F1A-F349-4BC2-A91E-3408F63DD391}"/>
              </a:ext>
            </a:extLst>
          </p:cNvPr>
          <p:cNvSpPr>
            <a:spLocks noGrp="1"/>
          </p:cNvSpPr>
          <p:nvPr>
            <p:ph type="dt" sz="half" idx="10"/>
          </p:nvPr>
        </p:nvSpPr>
        <p:spPr>
          <a:xfrm>
            <a:off x="838200" y="6356350"/>
            <a:ext cx="2743200" cy="365125"/>
          </a:xfrm>
          <a:prstGeom prst="rect">
            <a:avLst/>
          </a:prstGeom>
        </p:spPr>
        <p:txBody>
          <a:bodyPr/>
          <a:lstStyle/>
          <a:p>
            <a:fld id="{FC95ACDC-FB2C-466E-8F8E-AA9B83640118}" type="datetimeFigureOut">
              <a:rPr lang="en-US" smtClean="0"/>
              <a:t>3/15/2020</a:t>
            </a:fld>
            <a:endParaRPr lang="en-US"/>
          </a:p>
        </p:txBody>
      </p:sp>
      <p:sp>
        <p:nvSpPr>
          <p:cNvPr id="5" name="Footer Placeholder 4">
            <a:extLst>
              <a:ext uri="{FF2B5EF4-FFF2-40B4-BE49-F238E27FC236}">
                <a16:creationId xmlns:a16="http://schemas.microsoft.com/office/drawing/2014/main" id="{1E83FA90-9492-4140-B3D2-DBFD965913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C9E14E-73D8-4C51-9898-FFDE70310B79}"/>
              </a:ext>
            </a:extLst>
          </p:cNvPr>
          <p:cNvSpPr>
            <a:spLocks noGrp="1"/>
          </p:cNvSpPr>
          <p:nvPr>
            <p:ph type="sldNum" sz="quarter" idx="12"/>
          </p:nvPr>
        </p:nvSpPr>
        <p:spPr>
          <a:xfrm>
            <a:off x="8610600" y="6356350"/>
            <a:ext cx="2743200" cy="365125"/>
          </a:xfrm>
          <a:prstGeom prst="rect">
            <a:avLst/>
          </a:prstGeom>
        </p:spPr>
        <p:txBody>
          <a:bodyPr/>
          <a:lstStyle/>
          <a:p>
            <a:fld id="{BCA6EE9A-0E85-4A2D-9708-536C8A5BA316}" type="slidenum">
              <a:rPr lang="en-US" smtClean="0"/>
              <a:t>‹#›</a:t>
            </a:fld>
            <a:endParaRPr lang="en-US"/>
          </a:p>
        </p:txBody>
      </p:sp>
    </p:spTree>
    <p:extLst>
      <p:ext uri="{BB962C8B-B14F-4D97-AF65-F5344CB8AC3E}">
        <p14:creationId xmlns:p14="http://schemas.microsoft.com/office/powerpoint/2010/main" val="877913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99290-5606-4F5D-82E9-8D73EDC2566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7FA9D5E-C8AC-46B7-8895-7378CB8C452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F24484-6E3F-4B3E-8CF2-A6267AB27B47}"/>
              </a:ext>
            </a:extLst>
          </p:cNvPr>
          <p:cNvSpPr>
            <a:spLocks noGrp="1"/>
          </p:cNvSpPr>
          <p:nvPr>
            <p:ph type="dt" sz="half" idx="10"/>
          </p:nvPr>
        </p:nvSpPr>
        <p:spPr>
          <a:xfrm>
            <a:off x="838200" y="6356350"/>
            <a:ext cx="2743200" cy="365125"/>
          </a:xfrm>
          <a:prstGeom prst="rect">
            <a:avLst/>
          </a:prstGeom>
        </p:spPr>
        <p:txBody>
          <a:bodyPr/>
          <a:lstStyle/>
          <a:p>
            <a:fld id="{FC95ACDC-FB2C-466E-8F8E-AA9B83640118}" type="datetimeFigureOut">
              <a:rPr lang="en-US" smtClean="0"/>
              <a:t>3/15/2020</a:t>
            </a:fld>
            <a:endParaRPr lang="en-US"/>
          </a:p>
        </p:txBody>
      </p:sp>
      <p:sp>
        <p:nvSpPr>
          <p:cNvPr id="5" name="Footer Placeholder 4">
            <a:extLst>
              <a:ext uri="{FF2B5EF4-FFF2-40B4-BE49-F238E27FC236}">
                <a16:creationId xmlns:a16="http://schemas.microsoft.com/office/drawing/2014/main" id="{B35BBDB9-C335-440E-8C37-F91488B887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CBF3B8-DBF6-4122-B7B5-88CBA830A81E}"/>
              </a:ext>
            </a:extLst>
          </p:cNvPr>
          <p:cNvSpPr>
            <a:spLocks noGrp="1"/>
          </p:cNvSpPr>
          <p:nvPr>
            <p:ph type="sldNum" sz="quarter" idx="12"/>
          </p:nvPr>
        </p:nvSpPr>
        <p:spPr>
          <a:xfrm>
            <a:off x="8610600" y="6356350"/>
            <a:ext cx="2743200" cy="365125"/>
          </a:xfrm>
          <a:prstGeom prst="rect">
            <a:avLst/>
          </a:prstGeom>
        </p:spPr>
        <p:txBody>
          <a:bodyPr/>
          <a:lstStyle/>
          <a:p>
            <a:fld id="{BCA6EE9A-0E85-4A2D-9708-536C8A5BA316}" type="slidenum">
              <a:rPr lang="en-US" smtClean="0"/>
              <a:t>‹#›</a:t>
            </a:fld>
            <a:endParaRPr lang="en-US"/>
          </a:p>
        </p:txBody>
      </p:sp>
    </p:spTree>
    <p:extLst>
      <p:ext uri="{BB962C8B-B14F-4D97-AF65-F5344CB8AC3E}">
        <p14:creationId xmlns:p14="http://schemas.microsoft.com/office/powerpoint/2010/main" val="250630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BEB910-49DD-4CC4-9FF5-DFC74D3799F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8EE896-17C6-4747-AB15-EC149EC402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F02D5C-3999-49C2-AA1D-609252B07056}"/>
              </a:ext>
            </a:extLst>
          </p:cNvPr>
          <p:cNvSpPr>
            <a:spLocks noGrp="1"/>
          </p:cNvSpPr>
          <p:nvPr>
            <p:ph type="dt" sz="half" idx="10"/>
          </p:nvPr>
        </p:nvSpPr>
        <p:spPr>
          <a:xfrm>
            <a:off x="838200" y="6356350"/>
            <a:ext cx="2743200" cy="365125"/>
          </a:xfrm>
          <a:prstGeom prst="rect">
            <a:avLst/>
          </a:prstGeom>
        </p:spPr>
        <p:txBody>
          <a:bodyPr/>
          <a:lstStyle/>
          <a:p>
            <a:fld id="{FC95ACDC-FB2C-466E-8F8E-AA9B83640118}" type="datetimeFigureOut">
              <a:rPr lang="en-US" smtClean="0"/>
              <a:t>3/15/2020</a:t>
            </a:fld>
            <a:endParaRPr lang="en-US"/>
          </a:p>
        </p:txBody>
      </p:sp>
      <p:sp>
        <p:nvSpPr>
          <p:cNvPr id="5" name="Footer Placeholder 4">
            <a:extLst>
              <a:ext uri="{FF2B5EF4-FFF2-40B4-BE49-F238E27FC236}">
                <a16:creationId xmlns:a16="http://schemas.microsoft.com/office/drawing/2014/main" id="{A9198D84-6FC1-4D01-8F26-1C417A0474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696168-0CED-42D7-8A4A-66089124C1BF}"/>
              </a:ext>
            </a:extLst>
          </p:cNvPr>
          <p:cNvSpPr>
            <a:spLocks noGrp="1"/>
          </p:cNvSpPr>
          <p:nvPr>
            <p:ph type="sldNum" sz="quarter" idx="12"/>
          </p:nvPr>
        </p:nvSpPr>
        <p:spPr>
          <a:xfrm>
            <a:off x="8610600" y="6356350"/>
            <a:ext cx="2743200" cy="365125"/>
          </a:xfrm>
          <a:prstGeom prst="rect">
            <a:avLst/>
          </a:prstGeom>
        </p:spPr>
        <p:txBody>
          <a:bodyPr/>
          <a:lstStyle/>
          <a:p>
            <a:fld id="{BCA6EE9A-0E85-4A2D-9708-536C8A5BA316}" type="slidenum">
              <a:rPr lang="en-US" smtClean="0"/>
              <a:t>‹#›</a:t>
            </a:fld>
            <a:endParaRPr lang="en-US"/>
          </a:p>
        </p:txBody>
      </p:sp>
    </p:spTree>
    <p:extLst>
      <p:ext uri="{BB962C8B-B14F-4D97-AF65-F5344CB8AC3E}">
        <p14:creationId xmlns:p14="http://schemas.microsoft.com/office/powerpoint/2010/main" val="331730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D40AF-B322-457B-9CCF-9F3E2A6ED4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9768A9-7244-4E22-B039-51C74B2775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59057E-7996-4E87-B575-B179B26C7252}"/>
              </a:ext>
            </a:extLst>
          </p:cNvPr>
          <p:cNvSpPr>
            <a:spLocks noGrp="1"/>
          </p:cNvSpPr>
          <p:nvPr>
            <p:ph type="dt" sz="half" idx="10"/>
          </p:nvPr>
        </p:nvSpPr>
        <p:spPr>
          <a:xfrm>
            <a:off x="838200" y="6356350"/>
            <a:ext cx="2743200" cy="365125"/>
          </a:xfrm>
          <a:prstGeom prst="rect">
            <a:avLst/>
          </a:prstGeom>
        </p:spPr>
        <p:txBody>
          <a:bodyPr/>
          <a:lstStyle/>
          <a:p>
            <a:fld id="{FC95ACDC-FB2C-466E-8F8E-AA9B83640118}" type="datetimeFigureOut">
              <a:rPr lang="en-US" smtClean="0"/>
              <a:t>3/15/2020</a:t>
            </a:fld>
            <a:endParaRPr lang="en-US"/>
          </a:p>
        </p:txBody>
      </p:sp>
      <p:sp>
        <p:nvSpPr>
          <p:cNvPr id="5" name="Footer Placeholder 4">
            <a:extLst>
              <a:ext uri="{FF2B5EF4-FFF2-40B4-BE49-F238E27FC236}">
                <a16:creationId xmlns:a16="http://schemas.microsoft.com/office/drawing/2014/main" id="{1EEA7B0D-B5FC-4675-A50E-09372ADF44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C29496-6A5B-4BB6-A346-9575B9B57787}"/>
              </a:ext>
            </a:extLst>
          </p:cNvPr>
          <p:cNvSpPr>
            <a:spLocks noGrp="1"/>
          </p:cNvSpPr>
          <p:nvPr>
            <p:ph type="sldNum" sz="quarter" idx="12"/>
          </p:nvPr>
        </p:nvSpPr>
        <p:spPr>
          <a:xfrm>
            <a:off x="8610600" y="6356350"/>
            <a:ext cx="2743200" cy="365125"/>
          </a:xfrm>
          <a:prstGeom prst="rect">
            <a:avLst/>
          </a:prstGeom>
        </p:spPr>
        <p:txBody>
          <a:bodyPr/>
          <a:lstStyle/>
          <a:p>
            <a:fld id="{BCA6EE9A-0E85-4A2D-9708-536C8A5BA316}" type="slidenum">
              <a:rPr lang="en-US" smtClean="0"/>
              <a:t>‹#›</a:t>
            </a:fld>
            <a:endParaRPr lang="en-US"/>
          </a:p>
        </p:txBody>
      </p:sp>
    </p:spTree>
    <p:extLst>
      <p:ext uri="{BB962C8B-B14F-4D97-AF65-F5344CB8AC3E}">
        <p14:creationId xmlns:p14="http://schemas.microsoft.com/office/powerpoint/2010/main" val="4125893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E5089-3675-495A-90D5-699FFFB629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538AAA2-0927-4C8C-9BB1-64D0BAD79A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635EBEF-84F8-44F1-BDA8-C904A5E549AA}"/>
              </a:ext>
            </a:extLst>
          </p:cNvPr>
          <p:cNvSpPr>
            <a:spLocks noGrp="1"/>
          </p:cNvSpPr>
          <p:nvPr>
            <p:ph type="dt" sz="half" idx="10"/>
          </p:nvPr>
        </p:nvSpPr>
        <p:spPr>
          <a:xfrm>
            <a:off x="838200" y="6356350"/>
            <a:ext cx="2743200" cy="365125"/>
          </a:xfrm>
          <a:prstGeom prst="rect">
            <a:avLst/>
          </a:prstGeom>
        </p:spPr>
        <p:txBody>
          <a:bodyPr/>
          <a:lstStyle/>
          <a:p>
            <a:fld id="{FC95ACDC-FB2C-466E-8F8E-AA9B83640118}" type="datetimeFigureOut">
              <a:rPr lang="en-US" smtClean="0"/>
              <a:t>3/15/2020</a:t>
            </a:fld>
            <a:endParaRPr lang="en-US"/>
          </a:p>
        </p:txBody>
      </p:sp>
      <p:sp>
        <p:nvSpPr>
          <p:cNvPr id="5" name="Footer Placeholder 4">
            <a:extLst>
              <a:ext uri="{FF2B5EF4-FFF2-40B4-BE49-F238E27FC236}">
                <a16:creationId xmlns:a16="http://schemas.microsoft.com/office/drawing/2014/main" id="{1A0D4739-9EB7-4702-8566-0ADD55F30C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9527E9-DAA1-49EE-B478-EF7914C05CAE}"/>
              </a:ext>
            </a:extLst>
          </p:cNvPr>
          <p:cNvSpPr>
            <a:spLocks noGrp="1"/>
          </p:cNvSpPr>
          <p:nvPr>
            <p:ph type="sldNum" sz="quarter" idx="12"/>
          </p:nvPr>
        </p:nvSpPr>
        <p:spPr>
          <a:xfrm>
            <a:off x="8610600" y="6356350"/>
            <a:ext cx="2743200" cy="365125"/>
          </a:xfrm>
          <a:prstGeom prst="rect">
            <a:avLst/>
          </a:prstGeom>
        </p:spPr>
        <p:txBody>
          <a:bodyPr/>
          <a:lstStyle/>
          <a:p>
            <a:fld id="{BCA6EE9A-0E85-4A2D-9708-536C8A5BA316}" type="slidenum">
              <a:rPr lang="en-US" smtClean="0"/>
              <a:t>‹#›</a:t>
            </a:fld>
            <a:endParaRPr lang="en-US"/>
          </a:p>
        </p:txBody>
      </p:sp>
    </p:spTree>
    <p:extLst>
      <p:ext uri="{BB962C8B-B14F-4D97-AF65-F5344CB8AC3E}">
        <p14:creationId xmlns:p14="http://schemas.microsoft.com/office/powerpoint/2010/main" val="3476638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FEA5F-4CC0-4A4F-B379-B4AC7292B6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FFCD48-1C65-4556-A8CB-EE31B8EFDFE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74A07BF-7395-461F-92BD-1AE9C869AD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051913-790A-400E-BCAC-93BA30F4F493}"/>
              </a:ext>
            </a:extLst>
          </p:cNvPr>
          <p:cNvSpPr>
            <a:spLocks noGrp="1"/>
          </p:cNvSpPr>
          <p:nvPr>
            <p:ph type="dt" sz="half" idx="10"/>
          </p:nvPr>
        </p:nvSpPr>
        <p:spPr>
          <a:xfrm>
            <a:off x="838200" y="6356350"/>
            <a:ext cx="2743200" cy="365125"/>
          </a:xfrm>
          <a:prstGeom prst="rect">
            <a:avLst/>
          </a:prstGeom>
        </p:spPr>
        <p:txBody>
          <a:bodyPr/>
          <a:lstStyle/>
          <a:p>
            <a:fld id="{FC95ACDC-FB2C-466E-8F8E-AA9B83640118}" type="datetimeFigureOut">
              <a:rPr lang="en-US" smtClean="0"/>
              <a:t>3/15/2020</a:t>
            </a:fld>
            <a:endParaRPr lang="en-US"/>
          </a:p>
        </p:txBody>
      </p:sp>
      <p:sp>
        <p:nvSpPr>
          <p:cNvPr id="6" name="Footer Placeholder 5">
            <a:extLst>
              <a:ext uri="{FF2B5EF4-FFF2-40B4-BE49-F238E27FC236}">
                <a16:creationId xmlns:a16="http://schemas.microsoft.com/office/drawing/2014/main" id="{090251F6-93A5-4720-B552-4FCE11247D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FEEAEE-F930-4D6F-97FB-66D8CA216ED9}"/>
              </a:ext>
            </a:extLst>
          </p:cNvPr>
          <p:cNvSpPr>
            <a:spLocks noGrp="1"/>
          </p:cNvSpPr>
          <p:nvPr>
            <p:ph type="sldNum" sz="quarter" idx="12"/>
          </p:nvPr>
        </p:nvSpPr>
        <p:spPr>
          <a:xfrm>
            <a:off x="8610600" y="6356350"/>
            <a:ext cx="2743200" cy="365125"/>
          </a:xfrm>
          <a:prstGeom prst="rect">
            <a:avLst/>
          </a:prstGeom>
        </p:spPr>
        <p:txBody>
          <a:bodyPr/>
          <a:lstStyle/>
          <a:p>
            <a:fld id="{BCA6EE9A-0E85-4A2D-9708-536C8A5BA316}" type="slidenum">
              <a:rPr lang="en-US" smtClean="0"/>
              <a:t>‹#›</a:t>
            </a:fld>
            <a:endParaRPr lang="en-US"/>
          </a:p>
        </p:txBody>
      </p:sp>
    </p:spTree>
    <p:extLst>
      <p:ext uri="{BB962C8B-B14F-4D97-AF65-F5344CB8AC3E}">
        <p14:creationId xmlns:p14="http://schemas.microsoft.com/office/powerpoint/2010/main" val="2836475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06A62-815C-4740-8DFF-8AA76C03A72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BBD92A7-D0D1-4947-A3CB-FA3A5F8C55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6EA08A-B340-4D73-9E91-27B7E627B4A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696E854-2ECA-4C47-8EC5-E77F7135A0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3B383E-AC32-45F4-876C-B5B44EB2BB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B8B6479-9C84-49D7-AE9E-018662CAFBF2}"/>
              </a:ext>
            </a:extLst>
          </p:cNvPr>
          <p:cNvSpPr>
            <a:spLocks noGrp="1"/>
          </p:cNvSpPr>
          <p:nvPr>
            <p:ph type="dt" sz="half" idx="10"/>
          </p:nvPr>
        </p:nvSpPr>
        <p:spPr>
          <a:xfrm>
            <a:off x="838200" y="6356350"/>
            <a:ext cx="2743200" cy="365125"/>
          </a:xfrm>
          <a:prstGeom prst="rect">
            <a:avLst/>
          </a:prstGeom>
        </p:spPr>
        <p:txBody>
          <a:bodyPr/>
          <a:lstStyle/>
          <a:p>
            <a:fld id="{FC95ACDC-FB2C-466E-8F8E-AA9B83640118}" type="datetimeFigureOut">
              <a:rPr lang="en-US" smtClean="0"/>
              <a:t>3/15/2020</a:t>
            </a:fld>
            <a:endParaRPr lang="en-US"/>
          </a:p>
        </p:txBody>
      </p:sp>
      <p:sp>
        <p:nvSpPr>
          <p:cNvPr id="8" name="Footer Placeholder 7">
            <a:extLst>
              <a:ext uri="{FF2B5EF4-FFF2-40B4-BE49-F238E27FC236}">
                <a16:creationId xmlns:a16="http://schemas.microsoft.com/office/drawing/2014/main" id="{9B6EDCB7-470E-4276-8FD5-657CAB9A8B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2D4055A-A926-43B6-AEC1-6414180B9F86}"/>
              </a:ext>
            </a:extLst>
          </p:cNvPr>
          <p:cNvSpPr>
            <a:spLocks noGrp="1"/>
          </p:cNvSpPr>
          <p:nvPr>
            <p:ph type="sldNum" sz="quarter" idx="12"/>
          </p:nvPr>
        </p:nvSpPr>
        <p:spPr>
          <a:xfrm>
            <a:off x="8610600" y="6356350"/>
            <a:ext cx="2743200" cy="365125"/>
          </a:xfrm>
          <a:prstGeom prst="rect">
            <a:avLst/>
          </a:prstGeom>
        </p:spPr>
        <p:txBody>
          <a:bodyPr/>
          <a:lstStyle/>
          <a:p>
            <a:fld id="{BCA6EE9A-0E85-4A2D-9708-536C8A5BA316}" type="slidenum">
              <a:rPr lang="en-US" smtClean="0"/>
              <a:t>‹#›</a:t>
            </a:fld>
            <a:endParaRPr lang="en-US"/>
          </a:p>
        </p:txBody>
      </p:sp>
    </p:spTree>
    <p:extLst>
      <p:ext uri="{BB962C8B-B14F-4D97-AF65-F5344CB8AC3E}">
        <p14:creationId xmlns:p14="http://schemas.microsoft.com/office/powerpoint/2010/main" val="2267179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DF8E6-ED31-4C07-AB9F-BB217C73926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C7B5328-EEF4-4ADD-A426-1E1E2EFEA3FA}"/>
              </a:ext>
            </a:extLst>
          </p:cNvPr>
          <p:cNvSpPr>
            <a:spLocks noGrp="1"/>
          </p:cNvSpPr>
          <p:nvPr>
            <p:ph type="dt" sz="half" idx="10"/>
          </p:nvPr>
        </p:nvSpPr>
        <p:spPr>
          <a:xfrm>
            <a:off x="838200" y="6356350"/>
            <a:ext cx="2743200" cy="365125"/>
          </a:xfrm>
          <a:prstGeom prst="rect">
            <a:avLst/>
          </a:prstGeom>
        </p:spPr>
        <p:txBody>
          <a:bodyPr/>
          <a:lstStyle/>
          <a:p>
            <a:fld id="{FC95ACDC-FB2C-466E-8F8E-AA9B83640118}" type="datetimeFigureOut">
              <a:rPr lang="en-US" smtClean="0"/>
              <a:t>3/15/2020</a:t>
            </a:fld>
            <a:endParaRPr lang="en-US"/>
          </a:p>
        </p:txBody>
      </p:sp>
      <p:sp>
        <p:nvSpPr>
          <p:cNvPr id="4" name="Footer Placeholder 3">
            <a:extLst>
              <a:ext uri="{FF2B5EF4-FFF2-40B4-BE49-F238E27FC236}">
                <a16:creationId xmlns:a16="http://schemas.microsoft.com/office/drawing/2014/main" id="{669F805F-8DB2-4826-A046-EBF64598E5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B3C0BA4-10C6-4AB6-9456-F7DBD937818F}"/>
              </a:ext>
            </a:extLst>
          </p:cNvPr>
          <p:cNvSpPr>
            <a:spLocks noGrp="1"/>
          </p:cNvSpPr>
          <p:nvPr>
            <p:ph type="sldNum" sz="quarter" idx="12"/>
          </p:nvPr>
        </p:nvSpPr>
        <p:spPr>
          <a:xfrm>
            <a:off x="8610600" y="6356350"/>
            <a:ext cx="2743200" cy="365125"/>
          </a:xfrm>
          <a:prstGeom prst="rect">
            <a:avLst/>
          </a:prstGeom>
        </p:spPr>
        <p:txBody>
          <a:bodyPr/>
          <a:lstStyle/>
          <a:p>
            <a:fld id="{BCA6EE9A-0E85-4A2D-9708-536C8A5BA316}" type="slidenum">
              <a:rPr lang="en-US" smtClean="0"/>
              <a:t>‹#›</a:t>
            </a:fld>
            <a:endParaRPr lang="en-US"/>
          </a:p>
        </p:txBody>
      </p:sp>
    </p:spTree>
    <p:extLst>
      <p:ext uri="{BB962C8B-B14F-4D97-AF65-F5344CB8AC3E}">
        <p14:creationId xmlns:p14="http://schemas.microsoft.com/office/powerpoint/2010/main" val="3343937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036641-4286-4628-A3A7-3836BC2B2A17}"/>
              </a:ext>
            </a:extLst>
          </p:cNvPr>
          <p:cNvSpPr>
            <a:spLocks noGrp="1"/>
          </p:cNvSpPr>
          <p:nvPr>
            <p:ph type="dt" sz="half" idx="10"/>
          </p:nvPr>
        </p:nvSpPr>
        <p:spPr>
          <a:xfrm>
            <a:off x="838200" y="6356350"/>
            <a:ext cx="2743200" cy="365125"/>
          </a:xfrm>
          <a:prstGeom prst="rect">
            <a:avLst/>
          </a:prstGeom>
        </p:spPr>
        <p:txBody>
          <a:bodyPr/>
          <a:lstStyle/>
          <a:p>
            <a:fld id="{FC95ACDC-FB2C-466E-8F8E-AA9B83640118}" type="datetimeFigureOut">
              <a:rPr lang="en-US" smtClean="0"/>
              <a:t>3/15/2020</a:t>
            </a:fld>
            <a:endParaRPr lang="en-US"/>
          </a:p>
        </p:txBody>
      </p:sp>
      <p:sp>
        <p:nvSpPr>
          <p:cNvPr id="3" name="Footer Placeholder 2">
            <a:extLst>
              <a:ext uri="{FF2B5EF4-FFF2-40B4-BE49-F238E27FC236}">
                <a16:creationId xmlns:a16="http://schemas.microsoft.com/office/drawing/2014/main" id="{927730C9-B78F-4882-B75B-85C8656F38D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5B66227-3CAE-4F5E-AFD6-DD09EE59A028}"/>
              </a:ext>
            </a:extLst>
          </p:cNvPr>
          <p:cNvSpPr>
            <a:spLocks noGrp="1"/>
          </p:cNvSpPr>
          <p:nvPr>
            <p:ph type="sldNum" sz="quarter" idx="12"/>
          </p:nvPr>
        </p:nvSpPr>
        <p:spPr>
          <a:xfrm>
            <a:off x="8610600" y="6356350"/>
            <a:ext cx="2743200" cy="365125"/>
          </a:xfrm>
          <a:prstGeom prst="rect">
            <a:avLst/>
          </a:prstGeom>
        </p:spPr>
        <p:txBody>
          <a:bodyPr/>
          <a:lstStyle/>
          <a:p>
            <a:fld id="{BCA6EE9A-0E85-4A2D-9708-536C8A5BA316}" type="slidenum">
              <a:rPr lang="en-US" smtClean="0"/>
              <a:t>‹#›</a:t>
            </a:fld>
            <a:endParaRPr lang="en-US"/>
          </a:p>
        </p:txBody>
      </p:sp>
    </p:spTree>
    <p:extLst>
      <p:ext uri="{BB962C8B-B14F-4D97-AF65-F5344CB8AC3E}">
        <p14:creationId xmlns:p14="http://schemas.microsoft.com/office/powerpoint/2010/main" val="1067651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B8A60-40AF-40CD-B7CF-06CCB016C6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B0BC21E-786C-47E0-B743-CBF9E5F55C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988CD0E-89C8-4272-BE2C-BB018C0D33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5F2D02-8A0B-466B-806D-12359270E0D7}"/>
              </a:ext>
            </a:extLst>
          </p:cNvPr>
          <p:cNvSpPr>
            <a:spLocks noGrp="1"/>
          </p:cNvSpPr>
          <p:nvPr>
            <p:ph type="dt" sz="half" idx="10"/>
          </p:nvPr>
        </p:nvSpPr>
        <p:spPr>
          <a:xfrm>
            <a:off x="838200" y="6356350"/>
            <a:ext cx="2743200" cy="365125"/>
          </a:xfrm>
          <a:prstGeom prst="rect">
            <a:avLst/>
          </a:prstGeom>
        </p:spPr>
        <p:txBody>
          <a:bodyPr/>
          <a:lstStyle/>
          <a:p>
            <a:fld id="{FC95ACDC-FB2C-466E-8F8E-AA9B83640118}" type="datetimeFigureOut">
              <a:rPr lang="en-US" smtClean="0"/>
              <a:t>3/15/2020</a:t>
            </a:fld>
            <a:endParaRPr lang="en-US"/>
          </a:p>
        </p:txBody>
      </p:sp>
      <p:sp>
        <p:nvSpPr>
          <p:cNvPr id="6" name="Footer Placeholder 5">
            <a:extLst>
              <a:ext uri="{FF2B5EF4-FFF2-40B4-BE49-F238E27FC236}">
                <a16:creationId xmlns:a16="http://schemas.microsoft.com/office/drawing/2014/main" id="{3B177670-1C64-47C2-9FF0-A1499C3CE4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181588-0FE8-4E79-9077-100E8F980C97}"/>
              </a:ext>
            </a:extLst>
          </p:cNvPr>
          <p:cNvSpPr>
            <a:spLocks noGrp="1"/>
          </p:cNvSpPr>
          <p:nvPr>
            <p:ph type="sldNum" sz="quarter" idx="12"/>
          </p:nvPr>
        </p:nvSpPr>
        <p:spPr>
          <a:xfrm>
            <a:off x="8610600" y="6356350"/>
            <a:ext cx="2743200" cy="365125"/>
          </a:xfrm>
          <a:prstGeom prst="rect">
            <a:avLst/>
          </a:prstGeom>
        </p:spPr>
        <p:txBody>
          <a:bodyPr/>
          <a:lstStyle/>
          <a:p>
            <a:fld id="{BCA6EE9A-0E85-4A2D-9708-536C8A5BA316}" type="slidenum">
              <a:rPr lang="en-US" smtClean="0"/>
              <a:t>‹#›</a:t>
            </a:fld>
            <a:endParaRPr lang="en-US"/>
          </a:p>
        </p:txBody>
      </p:sp>
    </p:spTree>
    <p:extLst>
      <p:ext uri="{BB962C8B-B14F-4D97-AF65-F5344CB8AC3E}">
        <p14:creationId xmlns:p14="http://schemas.microsoft.com/office/powerpoint/2010/main" val="4291926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2DEB9-413A-47A1-9EF2-5760241E34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E20A29C-496B-43F7-A217-C3FE58B9D4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2F09CAE-6D65-4300-9A87-F55118D0C4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BF23C0-599C-4937-9603-8BFB066DCD88}"/>
              </a:ext>
            </a:extLst>
          </p:cNvPr>
          <p:cNvSpPr>
            <a:spLocks noGrp="1"/>
          </p:cNvSpPr>
          <p:nvPr>
            <p:ph type="dt" sz="half" idx="10"/>
          </p:nvPr>
        </p:nvSpPr>
        <p:spPr>
          <a:xfrm>
            <a:off x="838200" y="6356350"/>
            <a:ext cx="2743200" cy="365125"/>
          </a:xfrm>
          <a:prstGeom prst="rect">
            <a:avLst/>
          </a:prstGeom>
        </p:spPr>
        <p:txBody>
          <a:bodyPr/>
          <a:lstStyle/>
          <a:p>
            <a:fld id="{FC95ACDC-FB2C-466E-8F8E-AA9B83640118}" type="datetimeFigureOut">
              <a:rPr lang="en-US" smtClean="0"/>
              <a:t>3/15/2020</a:t>
            </a:fld>
            <a:endParaRPr lang="en-US"/>
          </a:p>
        </p:txBody>
      </p:sp>
      <p:sp>
        <p:nvSpPr>
          <p:cNvPr id="6" name="Footer Placeholder 5">
            <a:extLst>
              <a:ext uri="{FF2B5EF4-FFF2-40B4-BE49-F238E27FC236}">
                <a16:creationId xmlns:a16="http://schemas.microsoft.com/office/drawing/2014/main" id="{C3666A25-CE97-4EC5-8CBB-0090BAF52E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9671B7-0292-4BE7-9A2D-F4AD58283E41}"/>
              </a:ext>
            </a:extLst>
          </p:cNvPr>
          <p:cNvSpPr>
            <a:spLocks noGrp="1"/>
          </p:cNvSpPr>
          <p:nvPr>
            <p:ph type="sldNum" sz="quarter" idx="12"/>
          </p:nvPr>
        </p:nvSpPr>
        <p:spPr>
          <a:xfrm>
            <a:off x="8610600" y="6356350"/>
            <a:ext cx="2743200" cy="365125"/>
          </a:xfrm>
          <a:prstGeom prst="rect">
            <a:avLst/>
          </a:prstGeom>
        </p:spPr>
        <p:txBody>
          <a:bodyPr/>
          <a:lstStyle/>
          <a:p>
            <a:fld id="{BCA6EE9A-0E85-4A2D-9708-536C8A5BA316}" type="slidenum">
              <a:rPr lang="en-US" smtClean="0"/>
              <a:t>‹#›</a:t>
            </a:fld>
            <a:endParaRPr lang="en-US"/>
          </a:p>
        </p:txBody>
      </p:sp>
    </p:spTree>
    <p:extLst>
      <p:ext uri="{BB962C8B-B14F-4D97-AF65-F5344CB8AC3E}">
        <p14:creationId xmlns:p14="http://schemas.microsoft.com/office/powerpoint/2010/main" val="3603706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87E65E-CD09-4C05-804A-0C38F7FEB4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B6E9E96-5EC4-4105-9029-BF7FACB38E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30CFEDD-F013-41D9-98AC-06FCBF8107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pic>
        <p:nvPicPr>
          <p:cNvPr id="8" name="Picture 7">
            <a:extLst>
              <a:ext uri="{FF2B5EF4-FFF2-40B4-BE49-F238E27FC236}">
                <a16:creationId xmlns:a16="http://schemas.microsoft.com/office/drawing/2014/main" id="{FABAC349-246C-4BA4-B19D-751CCEB92EFE}"/>
              </a:ext>
            </a:extLst>
          </p:cNvPr>
          <p:cNvPicPr>
            <a:picLocks noChangeAspect="1"/>
          </p:cNvPicPr>
          <p:nvPr userDrawn="1"/>
        </p:nvPicPr>
        <p:blipFill>
          <a:blip r:embed="rId13"/>
          <a:stretch>
            <a:fillRect/>
          </a:stretch>
        </p:blipFill>
        <p:spPr>
          <a:xfrm>
            <a:off x="10250446" y="6242633"/>
            <a:ext cx="1809750" cy="500484"/>
          </a:xfrm>
          <a:prstGeom prst="rect">
            <a:avLst/>
          </a:prstGeom>
        </p:spPr>
      </p:pic>
      <p:pic>
        <p:nvPicPr>
          <p:cNvPr id="9" name="Content Placeholder 3">
            <a:extLst>
              <a:ext uri="{FF2B5EF4-FFF2-40B4-BE49-F238E27FC236}">
                <a16:creationId xmlns:a16="http://schemas.microsoft.com/office/drawing/2014/main" id="{814E1B0D-6923-4DEF-8183-095CF746A224}"/>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9268496" y="6151091"/>
            <a:ext cx="796598" cy="683567"/>
          </a:xfrm>
          <a:prstGeom prst="rect">
            <a:avLst/>
          </a:prstGeom>
        </p:spPr>
      </p:pic>
    </p:spTree>
    <p:extLst>
      <p:ext uri="{BB962C8B-B14F-4D97-AF65-F5344CB8AC3E}">
        <p14:creationId xmlns:p14="http://schemas.microsoft.com/office/powerpoint/2010/main" val="2880144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cdc.gov/coronavirus" TargetMode="External"/><Relationship Id="rId2" Type="http://schemas.openxmlformats.org/officeDocument/2006/relationships/hyperlink" Target="http://www.chicago.gov/coronaviru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8" Type="http://schemas.openxmlformats.org/officeDocument/2006/relationships/diagramData" Target="../diagrams/data9.xml"/><Relationship Id="rId3" Type="http://schemas.openxmlformats.org/officeDocument/2006/relationships/diagramData" Target="../diagrams/data8.xml"/><Relationship Id="rId7" Type="http://schemas.microsoft.com/office/2007/relationships/diagramDrawing" Target="../diagrams/drawing8.xml"/><Relationship Id="rId12" Type="http://schemas.microsoft.com/office/2007/relationships/diagramDrawing" Target="../diagrams/drawing9.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8.xml"/><Relationship Id="rId11" Type="http://schemas.openxmlformats.org/officeDocument/2006/relationships/diagramColors" Target="../diagrams/colors9.xml"/><Relationship Id="rId5" Type="http://schemas.openxmlformats.org/officeDocument/2006/relationships/diagramQuickStyle" Target="../diagrams/quickStyle8.xml"/><Relationship Id="rId10" Type="http://schemas.openxmlformats.org/officeDocument/2006/relationships/diagramQuickStyle" Target="../diagrams/quickStyle9.xml"/><Relationship Id="rId4" Type="http://schemas.openxmlformats.org/officeDocument/2006/relationships/diagramLayout" Target="../diagrams/layout8.xml"/><Relationship Id="rId9" Type="http://schemas.openxmlformats.org/officeDocument/2006/relationships/diagramLayout" Target="../diagrams/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ctrTitle"/>
          </p:nvPr>
        </p:nvSpPr>
        <p:spPr>
          <a:xfrm>
            <a:off x="3152775" y="1714502"/>
            <a:ext cx="5829300" cy="1102519"/>
          </a:xfrm>
        </p:spPr>
        <p:txBody>
          <a:bodyPr>
            <a:normAutofit fontScale="90000"/>
          </a:bodyPr>
          <a:lstStyle/>
          <a:p>
            <a:r>
              <a:rPr lang="en-US" dirty="0">
                <a:solidFill>
                  <a:srgbClr val="00AED8"/>
                </a:solidFill>
              </a:rPr>
              <a:t>This webinar will begin soon</a:t>
            </a:r>
          </a:p>
        </p:txBody>
      </p:sp>
      <p:sp>
        <p:nvSpPr>
          <p:cNvPr id="12" name="Title 1"/>
          <p:cNvSpPr txBox="1">
            <a:spLocks/>
          </p:cNvSpPr>
          <p:nvPr/>
        </p:nvSpPr>
        <p:spPr>
          <a:xfrm>
            <a:off x="3295650" y="3087584"/>
            <a:ext cx="5829300" cy="1713016"/>
          </a:xfrm>
          <a:prstGeom prst="rect">
            <a:avLst/>
          </a:prstGeom>
        </p:spPr>
        <p:txBody>
          <a:bodyPr vert="horz" lIns="68580" tIns="34290" rIns="68580" bIns="34290" rtlCol="0" anchor="ctr">
            <a:normAutofit fontScale="5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dirty="0">
                <a:solidFill>
                  <a:srgbClr val="00AED8"/>
                </a:solidFill>
              </a:rPr>
              <a:t>For audio via telephone</a:t>
            </a:r>
          </a:p>
          <a:p>
            <a:r>
              <a:rPr lang="en-US" dirty="0"/>
              <a:t>United States: +1 (631) 992-3221 </a:t>
            </a:r>
            <a:br>
              <a:rPr lang="en-US" dirty="0"/>
            </a:br>
            <a:r>
              <a:rPr lang="en-US" dirty="0"/>
              <a:t>Access Code: 307-225-338</a:t>
            </a:r>
            <a:br>
              <a:rPr lang="en-US" dirty="0"/>
            </a:br>
            <a:r>
              <a:rPr lang="en-US" dirty="0"/>
              <a:t>Audio PIN: Shown after joining the webinar</a:t>
            </a:r>
          </a:p>
          <a:p>
            <a:endParaRPr lang="en-US" sz="2700" dirty="0">
              <a:solidFill>
                <a:srgbClr val="00AED8"/>
              </a:solidFill>
            </a:endParaRPr>
          </a:p>
        </p:txBody>
      </p:sp>
    </p:spTree>
    <p:extLst>
      <p:ext uri="{BB962C8B-B14F-4D97-AF65-F5344CB8AC3E}">
        <p14:creationId xmlns:p14="http://schemas.microsoft.com/office/powerpoint/2010/main" val="2891170466"/>
      </p:ext>
    </p:extLst>
  </p:cSld>
  <p:clrMapOvr>
    <a:masterClrMapping/>
  </p:clrMapOvr>
  <mc:AlternateContent xmlns:mc="http://schemas.openxmlformats.org/markup-compatibility/2006" xmlns:p14="http://schemas.microsoft.com/office/powerpoint/2010/main">
    <mc:Choice Requires="p14">
      <p:transition spd="slow" p14:dur="2000" advClick="0" advTm="300000"/>
    </mc:Choice>
    <mc:Fallback xmlns="">
      <p:transition spd="slow" advClick="0" advTm="300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807DA-59F3-41A1-9326-86B20A65FC33}"/>
              </a:ext>
            </a:extLst>
          </p:cNvPr>
          <p:cNvSpPr>
            <a:spLocks noGrp="1"/>
          </p:cNvSpPr>
          <p:nvPr>
            <p:ph type="title"/>
          </p:nvPr>
        </p:nvSpPr>
        <p:spPr/>
        <p:txBody>
          <a:bodyPr/>
          <a:lstStyle/>
          <a:p>
            <a:r>
              <a:rPr lang="en-US" b="1" dirty="0"/>
              <a:t>Addressing New Situations</a:t>
            </a:r>
          </a:p>
        </p:txBody>
      </p:sp>
      <p:sp>
        <p:nvSpPr>
          <p:cNvPr id="3" name="Content Placeholder 2">
            <a:extLst>
              <a:ext uri="{FF2B5EF4-FFF2-40B4-BE49-F238E27FC236}">
                <a16:creationId xmlns:a16="http://schemas.microsoft.com/office/drawing/2014/main" id="{B9E5DA7A-204E-4397-BA9D-A724401576D4}"/>
              </a:ext>
            </a:extLst>
          </p:cNvPr>
          <p:cNvSpPr>
            <a:spLocks noGrp="1"/>
          </p:cNvSpPr>
          <p:nvPr>
            <p:ph idx="1"/>
          </p:nvPr>
        </p:nvSpPr>
        <p:spPr/>
        <p:txBody>
          <a:bodyPr>
            <a:normAutofit/>
          </a:bodyPr>
          <a:lstStyle/>
          <a:p>
            <a:r>
              <a:rPr lang="en-US" dirty="0"/>
              <a:t>Review CDPH Coronavirus website at </a:t>
            </a:r>
            <a:r>
              <a:rPr lang="en-US" dirty="0">
                <a:hlinkClick r:id="rId2"/>
              </a:rPr>
              <a:t>www.chicago.gov/coronavirus</a:t>
            </a:r>
            <a:r>
              <a:rPr lang="en-US" dirty="0"/>
              <a:t> for local recommendations and updates, and </a:t>
            </a:r>
            <a:r>
              <a:rPr lang="en-US" dirty="0">
                <a:hlinkClick r:id="rId3"/>
              </a:rPr>
              <a:t>www.cdc.gov/coronavirus</a:t>
            </a:r>
            <a:r>
              <a:rPr lang="en-US" dirty="0"/>
              <a:t> for updates at the national level </a:t>
            </a:r>
          </a:p>
          <a:p>
            <a:r>
              <a:rPr lang="en-US" dirty="0"/>
              <a:t>CDPH has established a COVID-19 inquiry line that is staffed by people familiar with common questions and answers, and able to do high level assessment to determine whether additional review by CDPH staff is needed.</a:t>
            </a:r>
          </a:p>
          <a:p>
            <a:pPr lvl="1"/>
            <a:r>
              <a:rPr lang="en-US" dirty="0"/>
              <a:t>The number is 312-746-4835.</a:t>
            </a:r>
          </a:p>
          <a:p>
            <a:pPr lvl="1"/>
            <a:r>
              <a:rPr lang="en-US" dirty="0"/>
              <a:t>The email address is coronavirus@chicago.gov</a:t>
            </a:r>
          </a:p>
          <a:p>
            <a:endParaRPr lang="en-US" dirty="0"/>
          </a:p>
        </p:txBody>
      </p:sp>
    </p:spTree>
    <p:extLst>
      <p:ext uri="{BB962C8B-B14F-4D97-AF65-F5344CB8AC3E}">
        <p14:creationId xmlns:p14="http://schemas.microsoft.com/office/powerpoint/2010/main" val="730058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8C3A1-3C42-48FF-B27A-AC592E3209A7}"/>
              </a:ext>
            </a:extLst>
          </p:cNvPr>
          <p:cNvSpPr>
            <a:spLocks noGrp="1"/>
          </p:cNvSpPr>
          <p:nvPr>
            <p:ph type="title"/>
          </p:nvPr>
        </p:nvSpPr>
        <p:spPr/>
        <p:txBody>
          <a:bodyPr/>
          <a:lstStyle/>
          <a:p>
            <a:r>
              <a:rPr lang="en-US" b="1" dirty="0"/>
              <a:t>Reducing Risk of Infection</a:t>
            </a:r>
          </a:p>
        </p:txBody>
      </p:sp>
      <p:sp>
        <p:nvSpPr>
          <p:cNvPr id="3" name="Content Placeholder 2">
            <a:extLst>
              <a:ext uri="{FF2B5EF4-FFF2-40B4-BE49-F238E27FC236}">
                <a16:creationId xmlns:a16="http://schemas.microsoft.com/office/drawing/2014/main" id="{B28DD433-A89D-4A0C-B464-D67C8EFC1A3F}"/>
              </a:ext>
            </a:extLst>
          </p:cNvPr>
          <p:cNvSpPr>
            <a:spLocks noGrp="1"/>
          </p:cNvSpPr>
          <p:nvPr>
            <p:ph idx="1"/>
          </p:nvPr>
        </p:nvSpPr>
        <p:spPr>
          <a:xfrm>
            <a:off x="838200" y="1531917"/>
            <a:ext cx="10515600" cy="4960958"/>
          </a:xfrm>
        </p:spPr>
        <p:txBody>
          <a:bodyPr>
            <a:normAutofit fontScale="85000" lnSpcReduction="20000"/>
          </a:bodyPr>
          <a:lstStyle/>
          <a:p>
            <a:r>
              <a:rPr lang="en-US" dirty="0"/>
              <a:t>Avoid </a:t>
            </a:r>
            <a:r>
              <a:rPr lang="en-US" b="1" dirty="0"/>
              <a:t>close contact </a:t>
            </a:r>
            <a:r>
              <a:rPr lang="en-US" dirty="0"/>
              <a:t>with people who are sick. If there is a client who is showing signs of a fever or severe cold follow CDC Shelter Guidance.</a:t>
            </a:r>
          </a:p>
          <a:p>
            <a:r>
              <a:rPr lang="en-US" dirty="0"/>
              <a:t>Encourage common sense precautions: </a:t>
            </a:r>
          </a:p>
          <a:p>
            <a:pPr lvl="1"/>
            <a:r>
              <a:rPr lang="en-US" b="1" dirty="0"/>
              <a:t>Staff should stay home </a:t>
            </a:r>
            <a:r>
              <a:rPr lang="en-US" dirty="0"/>
              <a:t>if they are sick, unless seeking medical care.</a:t>
            </a:r>
          </a:p>
          <a:p>
            <a:pPr lvl="1"/>
            <a:r>
              <a:rPr lang="en-US" b="1" dirty="0"/>
              <a:t>Wash hands </a:t>
            </a:r>
            <a:r>
              <a:rPr lang="en-US" dirty="0"/>
              <a:t>often with soap and water for at least 20 seconds. Use an alcohol-based hand sanitizer that contains at least 60% alcohol if soap and water are not available.</a:t>
            </a:r>
          </a:p>
          <a:p>
            <a:pPr lvl="1"/>
            <a:r>
              <a:rPr lang="en-US" b="1" dirty="0"/>
              <a:t>Avoid touching your eyes, nose and mouth </a:t>
            </a:r>
            <a:r>
              <a:rPr lang="en-US" dirty="0"/>
              <a:t>with unwashed hands.</a:t>
            </a:r>
          </a:p>
          <a:p>
            <a:pPr lvl="1"/>
            <a:r>
              <a:rPr lang="en-US" b="1" dirty="0"/>
              <a:t>Cover your cough or sneeze </a:t>
            </a:r>
            <a:r>
              <a:rPr lang="en-US" dirty="0"/>
              <a:t>with a tissue, then throw the tissue in the trash and wash your hands.</a:t>
            </a:r>
          </a:p>
          <a:p>
            <a:pPr lvl="1"/>
            <a:r>
              <a:rPr lang="en-US" dirty="0"/>
              <a:t>Try alternatives to shaking hands, like an </a:t>
            </a:r>
            <a:r>
              <a:rPr lang="en-US" b="1" dirty="0"/>
              <a:t>elbow bump or wave</a:t>
            </a:r>
            <a:r>
              <a:rPr lang="en-US" dirty="0"/>
              <a:t>.</a:t>
            </a:r>
          </a:p>
          <a:p>
            <a:pPr lvl="1"/>
            <a:r>
              <a:rPr lang="en-US" b="1" dirty="0"/>
              <a:t>Clean and disinfect frequently touched surfaces</a:t>
            </a:r>
            <a:r>
              <a:rPr lang="en-US" dirty="0"/>
              <a:t>, such as doorknobs, countertops and phones.</a:t>
            </a:r>
          </a:p>
          <a:p>
            <a:pPr lvl="1"/>
            <a:r>
              <a:rPr lang="en-US" dirty="0"/>
              <a:t>If anyone on your staff has </a:t>
            </a:r>
            <a:r>
              <a:rPr lang="en-US" b="1" dirty="0"/>
              <a:t>recently returned </a:t>
            </a:r>
            <a:r>
              <a:rPr lang="en-US" dirty="0"/>
              <a:t>from a country, state or region with ongoing spread of COVID-19, monitor their health and follow the instructions of public health officials. </a:t>
            </a:r>
          </a:p>
          <a:p>
            <a:endParaRPr lang="en-US" dirty="0"/>
          </a:p>
          <a:p>
            <a:pPr marL="0" indent="0">
              <a:buNone/>
            </a:pPr>
            <a:r>
              <a:rPr lang="en-US" dirty="0"/>
              <a:t>Source for link: https://www.cdc.gov/coronavirus/2019-ncov/community/homeless-shelters/plan-prepare-respond.html</a:t>
            </a:r>
          </a:p>
        </p:txBody>
      </p:sp>
    </p:spTree>
    <p:extLst>
      <p:ext uri="{BB962C8B-B14F-4D97-AF65-F5344CB8AC3E}">
        <p14:creationId xmlns:p14="http://schemas.microsoft.com/office/powerpoint/2010/main" val="2124800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96FFF-D772-4E44-B6EF-0556CA07D2F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AA516F9-836A-41B9-A8E4-A1299B57565A}"/>
              </a:ext>
            </a:extLst>
          </p:cNvPr>
          <p:cNvSpPr>
            <a:spLocks noGrp="1"/>
          </p:cNvSpPr>
          <p:nvPr>
            <p:ph idx="1"/>
          </p:nvPr>
        </p:nvSpPr>
        <p:spPr/>
        <p:txBody>
          <a:bodyPr/>
          <a:lstStyle/>
          <a:p>
            <a:endParaRPr lang="en-US"/>
          </a:p>
        </p:txBody>
      </p:sp>
      <p:pic>
        <p:nvPicPr>
          <p:cNvPr id="4" name="Picture 2">
            <a:extLst>
              <a:ext uri="{FF2B5EF4-FFF2-40B4-BE49-F238E27FC236}">
                <a16:creationId xmlns:a16="http://schemas.microsoft.com/office/drawing/2014/main" id="{16DEB440-F07A-47F9-8784-BCF68ECC0010}"/>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472046" y="0"/>
            <a:ext cx="6858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5635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71120-41EF-4B05-8D42-D68455107651}"/>
              </a:ext>
            </a:extLst>
          </p:cNvPr>
          <p:cNvSpPr>
            <a:spLocks noGrp="1"/>
          </p:cNvSpPr>
          <p:nvPr>
            <p:ph type="title"/>
          </p:nvPr>
        </p:nvSpPr>
        <p:spPr/>
        <p:txBody>
          <a:bodyPr/>
          <a:lstStyle/>
          <a:p>
            <a:r>
              <a:rPr lang="en-US" dirty="0"/>
              <a:t>Preparing Staff</a:t>
            </a:r>
          </a:p>
        </p:txBody>
      </p:sp>
      <p:graphicFrame>
        <p:nvGraphicFramePr>
          <p:cNvPr id="4" name="Content Placeholder 3">
            <a:extLst>
              <a:ext uri="{FF2B5EF4-FFF2-40B4-BE49-F238E27FC236}">
                <a16:creationId xmlns:a16="http://schemas.microsoft.com/office/drawing/2014/main" id="{01BC5233-AEBC-4E78-A95A-02F9BE93B28D}"/>
              </a:ext>
            </a:extLst>
          </p:cNvPr>
          <p:cNvGraphicFramePr>
            <a:graphicFrameLocks noGrp="1"/>
          </p:cNvGraphicFramePr>
          <p:nvPr>
            <p:ph idx="1"/>
            <p:extLst>
              <p:ext uri="{D42A27DB-BD31-4B8C-83A1-F6EECF244321}">
                <p14:modId xmlns:p14="http://schemas.microsoft.com/office/powerpoint/2010/main" val="325962994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2460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A8CC8-28EB-4FF9-B2CE-2C753C3F8C62}"/>
              </a:ext>
            </a:extLst>
          </p:cNvPr>
          <p:cNvSpPr>
            <a:spLocks noGrp="1"/>
          </p:cNvSpPr>
          <p:nvPr>
            <p:ph type="title"/>
          </p:nvPr>
        </p:nvSpPr>
        <p:spPr/>
        <p:txBody>
          <a:bodyPr/>
          <a:lstStyle/>
          <a:p>
            <a:r>
              <a:rPr lang="en-US" dirty="0"/>
              <a:t>Guidance Summary for Housing Providers (PSH, RRH, TH, AH)</a:t>
            </a:r>
          </a:p>
        </p:txBody>
      </p:sp>
      <p:graphicFrame>
        <p:nvGraphicFramePr>
          <p:cNvPr id="7" name="Content Placeholder 6">
            <a:extLst>
              <a:ext uri="{FF2B5EF4-FFF2-40B4-BE49-F238E27FC236}">
                <a16:creationId xmlns:a16="http://schemas.microsoft.com/office/drawing/2014/main" id="{5F3D8940-317A-44CB-94AC-F15F8E705947}"/>
              </a:ext>
            </a:extLst>
          </p:cNvPr>
          <p:cNvGraphicFramePr>
            <a:graphicFrameLocks noGrp="1"/>
          </p:cNvGraphicFramePr>
          <p:nvPr>
            <p:ph idx="1"/>
            <p:extLst>
              <p:ext uri="{D42A27DB-BD31-4B8C-83A1-F6EECF244321}">
                <p14:modId xmlns:p14="http://schemas.microsoft.com/office/powerpoint/2010/main" val="1878070389"/>
              </p:ext>
            </p:extLst>
          </p:nvPr>
        </p:nvGraphicFramePr>
        <p:xfrm>
          <a:off x="286492" y="1690687"/>
          <a:ext cx="11619016" cy="48021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902397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7B96B-2046-4333-B437-C0B28FC53088}"/>
              </a:ext>
            </a:extLst>
          </p:cNvPr>
          <p:cNvSpPr>
            <a:spLocks noGrp="1"/>
          </p:cNvSpPr>
          <p:nvPr>
            <p:ph type="title"/>
          </p:nvPr>
        </p:nvSpPr>
        <p:spPr/>
        <p:txBody>
          <a:bodyPr/>
          <a:lstStyle/>
          <a:p>
            <a:r>
              <a:rPr lang="en-US" dirty="0"/>
              <a:t>Guidance Summary (Emergency Shelters)</a:t>
            </a:r>
          </a:p>
        </p:txBody>
      </p:sp>
      <p:graphicFrame>
        <p:nvGraphicFramePr>
          <p:cNvPr id="4" name="Content Placeholder 6">
            <a:extLst>
              <a:ext uri="{FF2B5EF4-FFF2-40B4-BE49-F238E27FC236}">
                <a16:creationId xmlns:a16="http://schemas.microsoft.com/office/drawing/2014/main" id="{DD33C924-A5AC-40D4-B917-DDDE43737F84}"/>
              </a:ext>
            </a:extLst>
          </p:cNvPr>
          <p:cNvGraphicFramePr>
            <a:graphicFrameLocks noGrp="1"/>
          </p:cNvGraphicFramePr>
          <p:nvPr>
            <p:ph idx="1"/>
            <p:extLst>
              <p:ext uri="{D42A27DB-BD31-4B8C-83A1-F6EECF244321}">
                <p14:modId xmlns:p14="http://schemas.microsoft.com/office/powerpoint/2010/main" val="496828931"/>
              </p:ext>
            </p:extLst>
          </p:nvPr>
        </p:nvGraphicFramePr>
        <p:xfrm>
          <a:off x="838200" y="1472540"/>
          <a:ext cx="10953998" cy="48332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5154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7B96B-2046-4333-B437-C0B28FC53088}"/>
              </a:ext>
            </a:extLst>
          </p:cNvPr>
          <p:cNvSpPr>
            <a:spLocks noGrp="1"/>
          </p:cNvSpPr>
          <p:nvPr>
            <p:ph type="title"/>
          </p:nvPr>
        </p:nvSpPr>
        <p:spPr/>
        <p:txBody>
          <a:bodyPr/>
          <a:lstStyle/>
          <a:p>
            <a:r>
              <a:rPr lang="en-US" dirty="0"/>
              <a:t>Guidance Summary (Emergency Shelters)</a:t>
            </a:r>
          </a:p>
        </p:txBody>
      </p:sp>
      <p:graphicFrame>
        <p:nvGraphicFramePr>
          <p:cNvPr id="4" name="Content Placeholder 6">
            <a:extLst>
              <a:ext uri="{FF2B5EF4-FFF2-40B4-BE49-F238E27FC236}">
                <a16:creationId xmlns:a16="http://schemas.microsoft.com/office/drawing/2014/main" id="{DD33C924-A5AC-40D4-B917-DDDE43737F84}"/>
              </a:ext>
            </a:extLst>
          </p:cNvPr>
          <p:cNvGraphicFramePr>
            <a:graphicFrameLocks noGrp="1"/>
          </p:cNvGraphicFramePr>
          <p:nvPr>
            <p:ph idx="1"/>
            <p:extLst>
              <p:ext uri="{D42A27DB-BD31-4B8C-83A1-F6EECF244321}">
                <p14:modId xmlns:p14="http://schemas.microsoft.com/office/powerpoint/2010/main" val="2398544821"/>
              </p:ext>
            </p:extLst>
          </p:nvPr>
        </p:nvGraphicFramePr>
        <p:xfrm>
          <a:off x="838199" y="1472540"/>
          <a:ext cx="11060875" cy="51063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6">
            <a:extLst>
              <a:ext uri="{FF2B5EF4-FFF2-40B4-BE49-F238E27FC236}">
                <a16:creationId xmlns:a16="http://schemas.microsoft.com/office/drawing/2014/main" id="{A730FC7D-BA8C-4290-9E38-D5CA1B37B622}"/>
              </a:ext>
            </a:extLst>
          </p:cNvPr>
          <p:cNvGraphicFramePr>
            <a:graphicFrameLocks/>
          </p:cNvGraphicFramePr>
          <p:nvPr>
            <p:extLst>
              <p:ext uri="{D42A27DB-BD31-4B8C-83A1-F6EECF244321}">
                <p14:modId xmlns:p14="http://schemas.microsoft.com/office/powerpoint/2010/main" val="152192811"/>
              </p:ext>
            </p:extLst>
          </p:nvPr>
        </p:nvGraphicFramePr>
        <p:xfrm>
          <a:off x="990599" y="1624940"/>
          <a:ext cx="11060875" cy="486793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4306196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7B96B-2046-4333-B437-C0B28FC53088}"/>
              </a:ext>
            </a:extLst>
          </p:cNvPr>
          <p:cNvSpPr>
            <a:spLocks noGrp="1"/>
          </p:cNvSpPr>
          <p:nvPr>
            <p:ph type="title"/>
          </p:nvPr>
        </p:nvSpPr>
        <p:spPr/>
        <p:txBody>
          <a:bodyPr/>
          <a:lstStyle/>
          <a:p>
            <a:r>
              <a:rPr lang="en-US" dirty="0"/>
              <a:t>Guidance Summary (Outreach and Drop-In Centers)</a:t>
            </a:r>
          </a:p>
        </p:txBody>
      </p:sp>
      <p:graphicFrame>
        <p:nvGraphicFramePr>
          <p:cNvPr id="4" name="Content Placeholder 6">
            <a:extLst>
              <a:ext uri="{FF2B5EF4-FFF2-40B4-BE49-F238E27FC236}">
                <a16:creationId xmlns:a16="http://schemas.microsoft.com/office/drawing/2014/main" id="{DD33C924-A5AC-40D4-B917-DDDE43737F84}"/>
              </a:ext>
            </a:extLst>
          </p:cNvPr>
          <p:cNvGraphicFramePr>
            <a:graphicFrameLocks noGrp="1"/>
          </p:cNvGraphicFramePr>
          <p:nvPr>
            <p:ph idx="1"/>
          </p:nvPr>
        </p:nvGraphicFramePr>
        <p:xfrm>
          <a:off x="838199" y="1472540"/>
          <a:ext cx="11060875" cy="51063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6">
            <a:extLst>
              <a:ext uri="{FF2B5EF4-FFF2-40B4-BE49-F238E27FC236}">
                <a16:creationId xmlns:a16="http://schemas.microsoft.com/office/drawing/2014/main" id="{A730FC7D-BA8C-4290-9E38-D5CA1B37B622}"/>
              </a:ext>
            </a:extLst>
          </p:cNvPr>
          <p:cNvGraphicFramePr>
            <a:graphicFrameLocks/>
          </p:cNvGraphicFramePr>
          <p:nvPr>
            <p:extLst>
              <p:ext uri="{D42A27DB-BD31-4B8C-83A1-F6EECF244321}">
                <p14:modId xmlns:p14="http://schemas.microsoft.com/office/powerpoint/2010/main" val="4065191873"/>
              </p:ext>
            </p:extLst>
          </p:nvPr>
        </p:nvGraphicFramePr>
        <p:xfrm>
          <a:off x="990599" y="1624940"/>
          <a:ext cx="10718471" cy="459773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4141445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2264C-4938-462F-B882-A6282C9311B0}"/>
              </a:ext>
            </a:extLst>
          </p:cNvPr>
          <p:cNvSpPr>
            <a:spLocks noGrp="1"/>
          </p:cNvSpPr>
          <p:nvPr>
            <p:ph type="title"/>
          </p:nvPr>
        </p:nvSpPr>
        <p:spPr/>
        <p:txBody>
          <a:bodyPr/>
          <a:lstStyle/>
          <a:p>
            <a:r>
              <a:rPr lang="en-US" dirty="0"/>
              <a:t>Peer Sharing / Q&amp;A</a:t>
            </a:r>
          </a:p>
        </p:txBody>
      </p:sp>
      <p:sp>
        <p:nvSpPr>
          <p:cNvPr id="3" name="Text Placeholder 2">
            <a:extLst>
              <a:ext uri="{FF2B5EF4-FFF2-40B4-BE49-F238E27FC236}">
                <a16:creationId xmlns:a16="http://schemas.microsoft.com/office/drawing/2014/main" id="{7E3F7C52-0F98-41B3-85DF-EA9352660F6F}"/>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676234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2264C-4938-462F-B882-A6282C9311B0}"/>
              </a:ext>
            </a:extLst>
          </p:cNvPr>
          <p:cNvSpPr>
            <a:spLocks noGrp="1"/>
          </p:cNvSpPr>
          <p:nvPr>
            <p:ph type="title"/>
          </p:nvPr>
        </p:nvSpPr>
        <p:spPr/>
        <p:txBody>
          <a:bodyPr/>
          <a:lstStyle/>
          <a:p>
            <a:r>
              <a:rPr lang="en-US" dirty="0"/>
              <a:t>Next Steps</a:t>
            </a:r>
          </a:p>
        </p:txBody>
      </p:sp>
      <p:sp>
        <p:nvSpPr>
          <p:cNvPr id="3" name="Text Placeholder 2">
            <a:extLst>
              <a:ext uri="{FF2B5EF4-FFF2-40B4-BE49-F238E27FC236}">
                <a16:creationId xmlns:a16="http://schemas.microsoft.com/office/drawing/2014/main" id="{7E3F7C52-0F98-41B3-85DF-EA9352660F6F}"/>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322165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F122D-0F5E-41D3-A733-DE578CA54F33}"/>
              </a:ext>
            </a:extLst>
          </p:cNvPr>
          <p:cNvSpPr>
            <a:spLocks noGrp="1"/>
          </p:cNvSpPr>
          <p:nvPr>
            <p:ph type="ctrTitle"/>
          </p:nvPr>
        </p:nvSpPr>
        <p:spPr/>
        <p:txBody>
          <a:bodyPr>
            <a:normAutofit fontScale="90000"/>
          </a:bodyPr>
          <a:lstStyle/>
          <a:p>
            <a:r>
              <a:rPr lang="en-US" dirty="0"/>
              <a:t>Chicago CoC Virtual Convening: COVID-19 (Coronavirus)</a:t>
            </a:r>
          </a:p>
        </p:txBody>
      </p:sp>
      <p:sp>
        <p:nvSpPr>
          <p:cNvPr id="3" name="Subtitle 2">
            <a:extLst>
              <a:ext uri="{FF2B5EF4-FFF2-40B4-BE49-F238E27FC236}">
                <a16:creationId xmlns:a16="http://schemas.microsoft.com/office/drawing/2014/main" id="{CE4A1449-6018-4CFE-8EF0-2A19AE74450B}"/>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453286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297F2-B3C8-4EBE-A9F3-A13B86B2D9FE}"/>
              </a:ext>
            </a:extLst>
          </p:cNvPr>
          <p:cNvSpPr>
            <a:spLocks noGrp="1"/>
          </p:cNvSpPr>
          <p:nvPr>
            <p:ph type="title"/>
          </p:nvPr>
        </p:nvSpPr>
        <p:spPr/>
        <p:txBody>
          <a:bodyPr/>
          <a:lstStyle/>
          <a:p>
            <a:r>
              <a:rPr lang="en-US" dirty="0"/>
              <a:t>Do these seem like the right next steps for All Chicago?</a:t>
            </a:r>
          </a:p>
        </p:txBody>
      </p:sp>
      <p:graphicFrame>
        <p:nvGraphicFramePr>
          <p:cNvPr id="4" name="Content Placeholder 3">
            <a:extLst>
              <a:ext uri="{FF2B5EF4-FFF2-40B4-BE49-F238E27FC236}">
                <a16:creationId xmlns:a16="http://schemas.microsoft.com/office/drawing/2014/main" id="{30D695DB-D321-436F-BFD3-3639E12FE2A3}"/>
              </a:ext>
            </a:extLst>
          </p:cNvPr>
          <p:cNvGraphicFramePr>
            <a:graphicFrameLocks noGrp="1"/>
          </p:cNvGraphicFramePr>
          <p:nvPr>
            <p:ph idx="1"/>
            <p:extLst>
              <p:ext uri="{D42A27DB-BD31-4B8C-83A1-F6EECF244321}">
                <p14:modId xmlns:p14="http://schemas.microsoft.com/office/powerpoint/2010/main" val="220230294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76064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AB611-B847-4F76-8691-EB8D1C1CE4AB}"/>
              </a:ext>
            </a:extLst>
          </p:cNvPr>
          <p:cNvSpPr>
            <a:spLocks noGrp="1"/>
          </p:cNvSpPr>
          <p:nvPr>
            <p:ph type="title"/>
          </p:nvPr>
        </p:nvSpPr>
        <p:spPr/>
        <p:txBody>
          <a:bodyPr/>
          <a:lstStyle/>
          <a:p>
            <a:r>
              <a:rPr lang="en-US" dirty="0"/>
              <a:t>Provider Next Steps</a:t>
            </a:r>
          </a:p>
        </p:txBody>
      </p:sp>
      <p:graphicFrame>
        <p:nvGraphicFramePr>
          <p:cNvPr id="4" name="Content Placeholder 3">
            <a:extLst>
              <a:ext uri="{FF2B5EF4-FFF2-40B4-BE49-F238E27FC236}">
                <a16:creationId xmlns:a16="http://schemas.microsoft.com/office/drawing/2014/main" id="{745D81AB-CEFF-4A85-B6B2-05D29BFFF41C}"/>
              </a:ext>
            </a:extLst>
          </p:cNvPr>
          <p:cNvGraphicFramePr>
            <a:graphicFrameLocks noGrp="1"/>
          </p:cNvGraphicFramePr>
          <p:nvPr>
            <p:ph idx="1"/>
            <p:extLst>
              <p:ext uri="{D42A27DB-BD31-4B8C-83A1-F6EECF244321}">
                <p14:modId xmlns:p14="http://schemas.microsoft.com/office/powerpoint/2010/main" val="3997290652"/>
              </p:ext>
            </p:extLst>
          </p:nvPr>
        </p:nvGraphicFramePr>
        <p:xfrm>
          <a:off x="249382" y="1436914"/>
          <a:ext cx="11720946" cy="49520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8818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6651" y="0"/>
            <a:ext cx="8229600" cy="1143000"/>
          </a:xfrm>
        </p:spPr>
        <p:txBody>
          <a:bodyPr/>
          <a:lstStyle/>
          <a:p>
            <a:r>
              <a:rPr lang="en-US" b="1" dirty="0">
                <a:solidFill>
                  <a:srgbClr val="00B0F0"/>
                </a:solidFill>
                <a:latin typeface="Myriad Pro" panose="020B0503030403020204" pitchFamily="34" charset="0"/>
              </a:rPr>
              <a:t>Webinar Housekeeping</a:t>
            </a:r>
            <a:endParaRPr lang="en-US" b="1" dirty="0">
              <a:solidFill>
                <a:srgbClr val="00AED8"/>
              </a:solidFill>
              <a:latin typeface="Myriad Pro" panose="020B0503030403020204" pitchFamily="34" charset="0"/>
            </a:endParaRPr>
          </a:p>
        </p:txBody>
      </p:sp>
      <p:sp>
        <p:nvSpPr>
          <p:cNvPr id="3" name="Content Placeholder 2"/>
          <p:cNvSpPr>
            <a:spLocks noGrp="1"/>
          </p:cNvSpPr>
          <p:nvPr>
            <p:ph idx="1"/>
          </p:nvPr>
        </p:nvSpPr>
        <p:spPr>
          <a:xfrm>
            <a:off x="546264" y="990600"/>
            <a:ext cx="8229600" cy="5486400"/>
          </a:xfrm>
        </p:spPr>
        <p:txBody>
          <a:bodyPr>
            <a:normAutofit/>
          </a:bodyPr>
          <a:lstStyle/>
          <a:p>
            <a:pPr>
              <a:spcBef>
                <a:spcPts val="1200"/>
              </a:spcBef>
              <a:spcAft>
                <a:spcPts val="1200"/>
              </a:spcAft>
              <a:defRPr/>
            </a:pPr>
            <a:r>
              <a:rPr lang="en-US" sz="2600" dirty="0">
                <a:latin typeface="Myriad Pro" panose="020B0503030403020204" pitchFamily="34" charset="0"/>
              </a:rPr>
              <a:t>Mute</a:t>
            </a:r>
          </a:p>
          <a:p>
            <a:pPr>
              <a:spcBef>
                <a:spcPts val="1200"/>
              </a:spcBef>
              <a:spcAft>
                <a:spcPts val="1200"/>
              </a:spcAft>
              <a:defRPr/>
            </a:pPr>
            <a:r>
              <a:rPr lang="en-US" sz="2600" dirty="0">
                <a:latin typeface="Myriad Pro" panose="020B0503030403020204" pitchFamily="34" charset="0"/>
              </a:rPr>
              <a:t>Audio Troubleshooting</a:t>
            </a:r>
          </a:p>
          <a:p>
            <a:pPr lvl="1">
              <a:spcBef>
                <a:spcPts val="1200"/>
              </a:spcBef>
              <a:spcAft>
                <a:spcPts val="1200"/>
              </a:spcAft>
              <a:defRPr/>
            </a:pPr>
            <a:r>
              <a:rPr lang="en-US" dirty="0">
                <a:latin typeface="Myriad Pro" panose="020B0503030403020204" pitchFamily="34" charset="0"/>
              </a:rPr>
              <a:t>If you are having difficulty hearing us, please join the webinar via phone</a:t>
            </a:r>
          </a:p>
          <a:p>
            <a:pPr lvl="1">
              <a:spcBef>
                <a:spcPts val="1200"/>
              </a:spcBef>
              <a:spcAft>
                <a:spcPts val="1200"/>
              </a:spcAft>
              <a:defRPr/>
            </a:pPr>
            <a:r>
              <a:rPr lang="en-US" dirty="0">
                <a:latin typeface="Myriad Pro" panose="020B0503030403020204" pitchFamily="34" charset="0"/>
              </a:rPr>
              <a:t>Click on “Audio” and then click “Telephone”. Please follow dial in instructions</a:t>
            </a:r>
          </a:p>
          <a:p>
            <a:pPr marL="341313" lvl="1">
              <a:spcBef>
                <a:spcPts val="1200"/>
              </a:spcBef>
              <a:spcAft>
                <a:spcPts val="1200"/>
              </a:spcAft>
              <a:defRPr/>
            </a:pPr>
            <a:r>
              <a:rPr lang="en-US" dirty="0">
                <a:latin typeface="Myriad Pro" panose="020B0503030403020204" pitchFamily="34" charset="0"/>
              </a:rPr>
              <a:t>Questions</a:t>
            </a:r>
          </a:p>
          <a:p>
            <a:pPr lvl="1">
              <a:spcBef>
                <a:spcPts val="1200"/>
              </a:spcBef>
              <a:spcAft>
                <a:spcPts val="1200"/>
              </a:spcAft>
              <a:defRPr/>
            </a:pPr>
            <a:r>
              <a:rPr lang="en-US" dirty="0">
                <a:latin typeface="Myriad Pro" panose="020B0503030403020204" pitchFamily="34" charset="0"/>
              </a:rPr>
              <a:t>Use Question or Chat Box</a:t>
            </a:r>
          </a:p>
        </p:txBody>
      </p:sp>
      <p:pic>
        <p:nvPicPr>
          <p:cNvPr id="5" name="Picture 1"/>
          <p:cNvPicPr>
            <a:picLocks noChangeAspect="1" noChangeArrowheads="1"/>
          </p:cNvPicPr>
          <p:nvPr/>
        </p:nvPicPr>
        <p:blipFill>
          <a:blip r:embed="rId2" cstate="print"/>
          <a:srcRect/>
          <a:stretch>
            <a:fillRect/>
          </a:stretch>
        </p:blipFill>
        <p:spPr bwMode="auto">
          <a:xfrm>
            <a:off x="8877167" y="266206"/>
            <a:ext cx="2658167" cy="5638800"/>
          </a:xfrm>
          <a:prstGeom prst="rect">
            <a:avLst/>
          </a:prstGeom>
          <a:noFill/>
          <a:ln w="9525">
            <a:noFill/>
            <a:miter lim="800000"/>
            <a:headEnd/>
            <a:tailEnd/>
          </a:ln>
        </p:spPr>
      </p:pic>
      <p:sp>
        <p:nvSpPr>
          <p:cNvPr id="6" name="Rectangle 5">
            <a:extLst>
              <a:ext uri="{FF2B5EF4-FFF2-40B4-BE49-F238E27FC236}">
                <a16:creationId xmlns:a16="http://schemas.microsoft.com/office/drawing/2014/main" id="{433050D9-FE96-42D6-ADF3-EECA256D6D01}"/>
              </a:ext>
            </a:extLst>
          </p:cNvPr>
          <p:cNvSpPr/>
          <p:nvPr/>
        </p:nvSpPr>
        <p:spPr>
          <a:xfrm>
            <a:off x="8906434" y="3669475"/>
            <a:ext cx="2628900" cy="1704604"/>
          </a:xfrm>
          <a:prstGeom prst="rect">
            <a:avLst/>
          </a:prstGeom>
          <a:noFill/>
          <a:ln w="603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a:extLst>
              <a:ext uri="{FF2B5EF4-FFF2-40B4-BE49-F238E27FC236}">
                <a16:creationId xmlns:a16="http://schemas.microsoft.com/office/drawing/2014/main" id="{B986C438-2F9D-4DA4-9495-CB3892B1F87B}"/>
              </a:ext>
            </a:extLst>
          </p:cNvPr>
          <p:cNvCxnSpPr>
            <a:cxnSpLocks/>
            <a:stCxn id="6" idx="1"/>
          </p:cNvCxnSpPr>
          <p:nvPr/>
        </p:nvCxnSpPr>
        <p:spPr>
          <a:xfrm flipH="1">
            <a:off x="4880758" y="4521777"/>
            <a:ext cx="4025676" cy="513361"/>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1489901"/>
      </p:ext>
    </p:extLst>
  </p:cSld>
  <p:clrMapOvr>
    <a:masterClrMapping/>
  </p:clrMapOvr>
  <mc:AlternateContent xmlns:mc="http://schemas.openxmlformats.org/markup-compatibility/2006" xmlns:p14="http://schemas.microsoft.com/office/powerpoint/2010/main">
    <mc:Choice Requires="p14">
      <p:transition spd="slow" p14:dur="2000" advClick="0" advTm="300000"/>
    </mc:Choice>
    <mc:Fallback xmlns="">
      <p:transition spd="slow" advClick="0" advTm="300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61C9D-E4D7-4243-A539-45C4DC009C02}"/>
              </a:ext>
            </a:extLst>
          </p:cNvPr>
          <p:cNvSpPr>
            <a:spLocks noGrp="1"/>
          </p:cNvSpPr>
          <p:nvPr>
            <p:ph type="title"/>
          </p:nvPr>
        </p:nvSpPr>
        <p:spPr/>
        <p:txBody>
          <a:bodyPr/>
          <a:lstStyle/>
          <a:p>
            <a:r>
              <a:rPr lang="en-US" dirty="0"/>
              <a:t>Topics for Today</a:t>
            </a:r>
          </a:p>
        </p:txBody>
      </p:sp>
      <p:graphicFrame>
        <p:nvGraphicFramePr>
          <p:cNvPr id="4" name="Content Placeholder 3">
            <a:extLst>
              <a:ext uri="{FF2B5EF4-FFF2-40B4-BE49-F238E27FC236}">
                <a16:creationId xmlns:a16="http://schemas.microsoft.com/office/drawing/2014/main" id="{287D18A9-255D-4C46-91B9-F1108CD5D3D7}"/>
              </a:ext>
            </a:extLst>
          </p:cNvPr>
          <p:cNvGraphicFramePr>
            <a:graphicFrameLocks noGrp="1"/>
          </p:cNvGraphicFramePr>
          <p:nvPr>
            <p:ph idx="1"/>
            <p:extLst>
              <p:ext uri="{D42A27DB-BD31-4B8C-83A1-F6EECF244321}">
                <p14:modId xmlns:p14="http://schemas.microsoft.com/office/powerpoint/2010/main" val="413095102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28606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2264C-4938-462F-B882-A6282C9311B0}"/>
              </a:ext>
            </a:extLst>
          </p:cNvPr>
          <p:cNvSpPr>
            <a:spLocks noGrp="1"/>
          </p:cNvSpPr>
          <p:nvPr>
            <p:ph type="title"/>
          </p:nvPr>
        </p:nvSpPr>
        <p:spPr/>
        <p:txBody>
          <a:bodyPr/>
          <a:lstStyle/>
          <a:p>
            <a:r>
              <a:rPr lang="en-US" dirty="0"/>
              <a:t>All Chicago’s Plan to Support</a:t>
            </a:r>
          </a:p>
        </p:txBody>
      </p:sp>
      <p:sp>
        <p:nvSpPr>
          <p:cNvPr id="3" name="Text Placeholder 2">
            <a:extLst>
              <a:ext uri="{FF2B5EF4-FFF2-40B4-BE49-F238E27FC236}">
                <a16:creationId xmlns:a16="http://schemas.microsoft.com/office/drawing/2014/main" id="{7E3F7C52-0F98-41B3-85DF-EA9352660F6F}"/>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249120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CD8C5-93E5-4450-A4A4-FCA88F9897F3}"/>
              </a:ext>
            </a:extLst>
          </p:cNvPr>
          <p:cNvSpPr>
            <a:spLocks noGrp="1"/>
          </p:cNvSpPr>
          <p:nvPr>
            <p:ph type="title"/>
          </p:nvPr>
        </p:nvSpPr>
        <p:spPr/>
        <p:txBody>
          <a:bodyPr/>
          <a:lstStyle/>
          <a:p>
            <a:r>
              <a:rPr lang="en-US" dirty="0"/>
              <a:t>Three Areas of Focus </a:t>
            </a:r>
            <a:r>
              <a:rPr lang="en-US" sz="3000" dirty="0"/>
              <a:t>(though the plan is evolving)</a:t>
            </a:r>
          </a:p>
        </p:txBody>
      </p:sp>
      <p:graphicFrame>
        <p:nvGraphicFramePr>
          <p:cNvPr id="4" name="Content Placeholder 3">
            <a:extLst>
              <a:ext uri="{FF2B5EF4-FFF2-40B4-BE49-F238E27FC236}">
                <a16:creationId xmlns:a16="http://schemas.microsoft.com/office/drawing/2014/main" id="{05812FA4-B3C8-48B1-B613-00FDBF425A42}"/>
              </a:ext>
            </a:extLst>
          </p:cNvPr>
          <p:cNvGraphicFramePr>
            <a:graphicFrameLocks noGrp="1"/>
          </p:cNvGraphicFramePr>
          <p:nvPr>
            <p:ph idx="1"/>
            <p:extLst>
              <p:ext uri="{D42A27DB-BD31-4B8C-83A1-F6EECF244321}">
                <p14:modId xmlns:p14="http://schemas.microsoft.com/office/powerpoint/2010/main" val="3508119453"/>
              </p:ext>
            </p:extLst>
          </p:nvPr>
        </p:nvGraphicFramePr>
        <p:xfrm>
          <a:off x="838200" y="1294410"/>
          <a:ext cx="10515600" cy="51984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09149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2264C-4938-462F-B882-A6282C9311B0}"/>
              </a:ext>
            </a:extLst>
          </p:cNvPr>
          <p:cNvSpPr>
            <a:spLocks noGrp="1"/>
          </p:cNvSpPr>
          <p:nvPr>
            <p:ph type="title"/>
          </p:nvPr>
        </p:nvSpPr>
        <p:spPr/>
        <p:txBody>
          <a:bodyPr/>
          <a:lstStyle/>
          <a:p>
            <a:r>
              <a:rPr lang="en-US" dirty="0"/>
              <a:t>Guidance Summary</a:t>
            </a:r>
          </a:p>
        </p:txBody>
      </p:sp>
      <p:sp>
        <p:nvSpPr>
          <p:cNvPr id="3" name="Text Placeholder 2">
            <a:extLst>
              <a:ext uri="{FF2B5EF4-FFF2-40B4-BE49-F238E27FC236}">
                <a16:creationId xmlns:a16="http://schemas.microsoft.com/office/drawing/2014/main" id="{7E3F7C52-0F98-41B3-85DF-EA9352660F6F}"/>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804227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51E8C-2FA3-4AE4-87DE-251C54D04FCE}"/>
              </a:ext>
            </a:extLst>
          </p:cNvPr>
          <p:cNvSpPr>
            <a:spLocks noGrp="1"/>
          </p:cNvSpPr>
          <p:nvPr>
            <p:ph type="title"/>
          </p:nvPr>
        </p:nvSpPr>
        <p:spPr/>
        <p:txBody>
          <a:bodyPr/>
          <a:lstStyle/>
          <a:p>
            <a:r>
              <a:rPr lang="en-US" b="1" dirty="0"/>
              <a:t>COVID-19 Basics</a:t>
            </a:r>
            <a:endParaRPr lang="en-US" dirty="0"/>
          </a:p>
        </p:txBody>
      </p:sp>
      <p:sp>
        <p:nvSpPr>
          <p:cNvPr id="3" name="Content Placeholder 2">
            <a:extLst>
              <a:ext uri="{FF2B5EF4-FFF2-40B4-BE49-F238E27FC236}">
                <a16:creationId xmlns:a16="http://schemas.microsoft.com/office/drawing/2014/main" id="{098978C3-6E29-4E4C-B951-86991952208C}"/>
              </a:ext>
            </a:extLst>
          </p:cNvPr>
          <p:cNvSpPr>
            <a:spLocks noGrp="1"/>
          </p:cNvSpPr>
          <p:nvPr>
            <p:ph idx="1"/>
          </p:nvPr>
        </p:nvSpPr>
        <p:spPr/>
        <p:txBody>
          <a:bodyPr/>
          <a:lstStyle/>
          <a:p>
            <a:r>
              <a:rPr lang="en-US" dirty="0"/>
              <a:t>COVID-19 is a </a:t>
            </a:r>
            <a:r>
              <a:rPr lang="en-US" b="1" dirty="0"/>
              <a:t>respiratory virus </a:t>
            </a:r>
            <a:r>
              <a:rPr lang="en-US" dirty="0"/>
              <a:t>that is primarily spread in the </a:t>
            </a:r>
            <a:r>
              <a:rPr lang="en-US" dirty="0" err="1"/>
              <a:t>sameway</a:t>
            </a:r>
            <a:r>
              <a:rPr lang="en-US" dirty="0"/>
              <a:t> colds and flu are spread: by droplets from coughs and sneezes.</a:t>
            </a:r>
          </a:p>
          <a:p>
            <a:r>
              <a:rPr lang="en-US" dirty="0"/>
              <a:t>Symptoms include </a:t>
            </a:r>
            <a:r>
              <a:rPr lang="en-US" b="1" dirty="0"/>
              <a:t>cough, fever and difficulty breathing</a:t>
            </a:r>
            <a:r>
              <a:rPr lang="en-US" dirty="0"/>
              <a:t>.</a:t>
            </a:r>
          </a:p>
          <a:p>
            <a:r>
              <a:rPr lang="en-US" dirty="0"/>
              <a:t>For the majority of people, the </a:t>
            </a:r>
            <a:r>
              <a:rPr lang="en-US" b="1" dirty="0"/>
              <a:t>immediate risk </a:t>
            </a:r>
            <a:r>
              <a:rPr lang="en-US" dirty="0"/>
              <a:t>of being exposed to the virus that causes COVID-19 </a:t>
            </a:r>
            <a:r>
              <a:rPr lang="en-US" b="1" dirty="0"/>
              <a:t>is thought to be low. </a:t>
            </a:r>
            <a:r>
              <a:rPr lang="en-US" dirty="0"/>
              <a:t>There is not widespread circulation in most communities in the United States.</a:t>
            </a:r>
          </a:p>
          <a:p>
            <a:endParaRPr lang="en-US" dirty="0"/>
          </a:p>
        </p:txBody>
      </p:sp>
    </p:spTree>
    <p:extLst>
      <p:ext uri="{BB962C8B-B14F-4D97-AF65-F5344CB8AC3E}">
        <p14:creationId xmlns:p14="http://schemas.microsoft.com/office/powerpoint/2010/main" val="1855057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49BFF-1724-4113-821C-5DCFE0BF213D}"/>
              </a:ext>
            </a:extLst>
          </p:cNvPr>
          <p:cNvSpPr>
            <a:spLocks noGrp="1"/>
          </p:cNvSpPr>
          <p:nvPr>
            <p:ph type="title"/>
          </p:nvPr>
        </p:nvSpPr>
        <p:spPr/>
        <p:txBody>
          <a:bodyPr/>
          <a:lstStyle/>
          <a:p>
            <a:r>
              <a:rPr lang="en-US" b="1" dirty="0"/>
              <a:t>High Risk Populations</a:t>
            </a:r>
            <a:endParaRPr lang="en-US" dirty="0"/>
          </a:p>
        </p:txBody>
      </p:sp>
      <p:sp>
        <p:nvSpPr>
          <p:cNvPr id="3" name="Content Placeholder 2">
            <a:extLst>
              <a:ext uri="{FF2B5EF4-FFF2-40B4-BE49-F238E27FC236}">
                <a16:creationId xmlns:a16="http://schemas.microsoft.com/office/drawing/2014/main" id="{78C5D855-5B2D-42C1-91AE-88B68A188815}"/>
              </a:ext>
            </a:extLst>
          </p:cNvPr>
          <p:cNvSpPr>
            <a:spLocks noGrp="1"/>
          </p:cNvSpPr>
          <p:nvPr>
            <p:ph idx="1"/>
          </p:nvPr>
        </p:nvSpPr>
        <p:spPr/>
        <p:txBody>
          <a:bodyPr/>
          <a:lstStyle/>
          <a:p>
            <a:r>
              <a:rPr lang="en-US" dirty="0"/>
              <a:t>Based on what we know so far, </a:t>
            </a:r>
            <a:r>
              <a:rPr lang="en-US" b="1" dirty="0"/>
              <a:t>older adults and people with underlying medical issues </a:t>
            </a:r>
            <a:r>
              <a:rPr lang="en-US" dirty="0"/>
              <a:t>are at higher risk of serious illness.</a:t>
            </a:r>
          </a:p>
          <a:p>
            <a:r>
              <a:rPr lang="en-US" dirty="0"/>
              <a:t>If your shelter has individuals who are over 60 or have underlying medical conditions, create a plan to monitor their well-being.</a:t>
            </a:r>
          </a:p>
          <a:p>
            <a:r>
              <a:rPr lang="en-US" dirty="0"/>
              <a:t>As of today, there are no confirmed cases of COVID-19 among people experiencing homelessness. </a:t>
            </a:r>
          </a:p>
          <a:p>
            <a:endParaRPr lang="en-US" dirty="0"/>
          </a:p>
        </p:txBody>
      </p:sp>
    </p:spTree>
    <p:extLst>
      <p:ext uri="{BB962C8B-B14F-4D97-AF65-F5344CB8AC3E}">
        <p14:creationId xmlns:p14="http://schemas.microsoft.com/office/powerpoint/2010/main" val="30211392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54D0FDDD9E1E4488FA2FBFA05B07E4" ma:contentTypeVersion="4" ma:contentTypeDescription="Create a new document." ma:contentTypeScope="" ma:versionID="bac01556e49a92c2963dc73d14e7b101">
  <xsd:schema xmlns:xsd="http://www.w3.org/2001/XMLSchema" xmlns:xs="http://www.w3.org/2001/XMLSchema" xmlns:p="http://schemas.microsoft.com/office/2006/metadata/properties" xmlns:ns2="36cd072f-c1b5-4d4b-b872-786d06b828cf" targetNamespace="http://schemas.microsoft.com/office/2006/metadata/properties" ma:root="true" ma:fieldsID="a68d5e5f8aaa21833cea54a5ad6a6631" ns2:_="">
    <xsd:import namespace="36cd072f-c1b5-4d4b-b872-786d06b828c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cd072f-c1b5-4d4b-b872-786d06b828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2C1DC40-F775-4EB7-BE12-B777EC6573F6}"/>
</file>

<file path=customXml/itemProps2.xml><?xml version="1.0" encoding="utf-8"?>
<ds:datastoreItem xmlns:ds="http://schemas.openxmlformats.org/officeDocument/2006/customXml" ds:itemID="{9B281CBA-5ED4-46BC-9B00-CFAE5542ADB5}">
  <ds:schemaRefs>
    <ds:schemaRef ds:uri="http://schemas.microsoft.com/sharepoint/v3/contenttype/forms"/>
  </ds:schemaRefs>
</ds:datastoreItem>
</file>

<file path=customXml/itemProps3.xml><?xml version="1.0" encoding="utf-8"?>
<ds:datastoreItem xmlns:ds="http://schemas.openxmlformats.org/officeDocument/2006/customXml" ds:itemID="{04DB0C6B-C6A8-4500-A040-86DF4C60E510}">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850</TotalTime>
  <Words>1999</Words>
  <Application>Microsoft Office PowerPoint</Application>
  <PresentationFormat>Widescreen</PresentationFormat>
  <Paragraphs>151</Paragraphs>
  <Slides>21</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Myriad Pro</vt:lpstr>
      <vt:lpstr>Symbol</vt:lpstr>
      <vt:lpstr>Office Theme</vt:lpstr>
      <vt:lpstr>This webinar will begin soon</vt:lpstr>
      <vt:lpstr>Chicago CoC Virtual Convening: COVID-19 (Coronavirus)</vt:lpstr>
      <vt:lpstr>Webinar Housekeeping</vt:lpstr>
      <vt:lpstr>Topics for Today</vt:lpstr>
      <vt:lpstr>All Chicago’s Plan to Support</vt:lpstr>
      <vt:lpstr>Three Areas of Focus (though the plan is evolving)</vt:lpstr>
      <vt:lpstr>Guidance Summary</vt:lpstr>
      <vt:lpstr>COVID-19 Basics</vt:lpstr>
      <vt:lpstr>High Risk Populations</vt:lpstr>
      <vt:lpstr>Addressing New Situations</vt:lpstr>
      <vt:lpstr>Reducing Risk of Infection</vt:lpstr>
      <vt:lpstr>PowerPoint Presentation</vt:lpstr>
      <vt:lpstr>Preparing Staff</vt:lpstr>
      <vt:lpstr>Guidance Summary for Housing Providers (PSH, RRH, TH, AH)</vt:lpstr>
      <vt:lpstr>Guidance Summary (Emergency Shelters)</vt:lpstr>
      <vt:lpstr>Guidance Summary (Emergency Shelters)</vt:lpstr>
      <vt:lpstr>Guidance Summary (Outreach and Drop-In Centers)</vt:lpstr>
      <vt:lpstr>Peer Sharing / Q&amp;A</vt:lpstr>
      <vt:lpstr>Next Steps</vt:lpstr>
      <vt:lpstr>Do these seem like the right next steps for All Chicago?</vt:lpstr>
      <vt:lpstr>Provider 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Chicago CoC Virtual Convening: COVID-19 (Coronavirus)</dc:title>
  <dc:creator>Nicole Bahena</dc:creator>
  <cp:lastModifiedBy>Nicole Bahena</cp:lastModifiedBy>
  <cp:revision>1</cp:revision>
  <dcterms:created xsi:type="dcterms:W3CDTF">2020-03-16T02:29:50Z</dcterms:created>
  <dcterms:modified xsi:type="dcterms:W3CDTF">2020-03-16T16:40:40Z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0x0101000454D0FDDD9E1E4488FA2FBFA05B07E4</vt:lpwstr>
  </property>
</Properties>
</file>